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0" r:id="rId4"/>
    <p:sldId id="271" r:id="rId5"/>
    <p:sldId id="272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00FF00"/>
    <a:srgbClr val="00FF99"/>
    <a:srgbClr val="009999"/>
    <a:srgbClr val="CC3399"/>
    <a:srgbClr val="FF33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9165B-00C3-40CA-804D-F5184E9B774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BA33DE3-834C-4E3F-83F5-1EA0D0409070}">
      <dgm:prSet phldrT="[Text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1.Je sais faire le silence</a:t>
          </a:r>
          <a:endParaRPr lang="fr-FR" sz="2000" b="1" dirty="0">
            <a:solidFill>
              <a:schemeClr val="tx1"/>
            </a:solidFill>
          </a:endParaRPr>
        </a:p>
      </dgm:t>
    </dgm:pt>
    <dgm:pt modelId="{51B77D9B-6D1E-4344-A762-513FACCCCD0F}" type="parTrans" cxnId="{7FD6EF86-AAEF-401E-9BE3-D7F3C4BAB14E}">
      <dgm:prSet/>
      <dgm:spPr/>
      <dgm:t>
        <a:bodyPr/>
        <a:lstStyle/>
        <a:p>
          <a:endParaRPr lang="fr-FR"/>
        </a:p>
      </dgm:t>
    </dgm:pt>
    <dgm:pt modelId="{24F83722-FFAD-434C-A809-E44FF155860B}" type="sibTrans" cxnId="{7FD6EF86-AAEF-401E-9BE3-D7F3C4BAB14E}">
      <dgm:prSet/>
      <dgm:spPr/>
      <dgm:t>
        <a:bodyPr/>
        <a:lstStyle/>
        <a:p>
          <a:endParaRPr lang="fr-FR"/>
        </a:p>
      </dgm:t>
    </dgm:pt>
    <dgm:pt modelId="{62C060B7-5773-4EA6-B304-41A9E6106D8F}">
      <dgm:prSet phldrT="[Text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2.Je sais respirer profondément</a:t>
          </a:r>
          <a:endParaRPr lang="fr-FR" sz="2000" b="1" dirty="0">
            <a:solidFill>
              <a:schemeClr val="tx1"/>
            </a:solidFill>
          </a:endParaRPr>
        </a:p>
      </dgm:t>
    </dgm:pt>
    <dgm:pt modelId="{2DE01FA1-6B20-4679-9E26-C194ACE97AF5}" type="parTrans" cxnId="{01800FFF-CD88-462F-8309-15E1F89EB9A5}">
      <dgm:prSet/>
      <dgm:spPr/>
      <dgm:t>
        <a:bodyPr/>
        <a:lstStyle/>
        <a:p>
          <a:endParaRPr lang="fr-FR"/>
        </a:p>
      </dgm:t>
    </dgm:pt>
    <dgm:pt modelId="{F2D4B330-4C37-4082-8A81-01ED53A42653}" type="sibTrans" cxnId="{01800FFF-CD88-462F-8309-15E1F89EB9A5}">
      <dgm:prSet/>
      <dgm:spPr/>
      <dgm:t>
        <a:bodyPr/>
        <a:lstStyle/>
        <a:p>
          <a:endParaRPr lang="fr-FR"/>
        </a:p>
      </dgm:t>
    </dgm:pt>
    <dgm:pt modelId="{428BFDF9-A8BB-4D1C-927A-BB504CA84F34}">
      <dgm:prSet phldrT="[Text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3. Je sais imaginer</a:t>
          </a:r>
          <a:endParaRPr lang="fr-FR" sz="2000" b="1" dirty="0">
            <a:solidFill>
              <a:schemeClr val="tx1"/>
            </a:solidFill>
          </a:endParaRPr>
        </a:p>
      </dgm:t>
    </dgm:pt>
    <dgm:pt modelId="{F5AA2DE2-AE1B-4A12-958C-54E158A86EC2}" type="parTrans" cxnId="{317A4349-0A57-4FF7-ADF6-662DC659891C}">
      <dgm:prSet/>
      <dgm:spPr/>
      <dgm:t>
        <a:bodyPr/>
        <a:lstStyle/>
        <a:p>
          <a:endParaRPr lang="fr-FR"/>
        </a:p>
      </dgm:t>
    </dgm:pt>
    <dgm:pt modelId="{7C9CAA8C-AAB3-4B93-84BE-790FE914961B}" type="sibTrans" cxnId="{317A4349-0A57-4FF7-ADF6-662DC659891C}">
      <dgm:prSet/>
      <dgm:spPr/>
      <dgm:t>
        <a:bodyPr/>
        <a:lstStyle/>
        <a:p>
          <a:endParaRPr lang="fr-FR"/>
        </a:p>
      </dgm:t>
    </dgm:pt>
    <dgm:pt modelId="{14D59C53-4519-49AD-B6BE-20B13EF242FC}">
      <dgm:prSet phldrT="[Text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4. Je sais écouter mon corps</a:t>
          </a:r>
          <a:endParaRPr lang="fr-FR" sz="2000" b="1" dirty="0">
            <a:solidFill>
              <a:schemeClr val="tx1"/>
            </a:solidFill>
          </a:endParaRPr>
        </a:p>
      </dgm:t>
    </dgm:pt>
    <dgm:pt modelId="{6E90E7B8-6009-492D-9B4A-63D76F531EC9}" type="parTrans" cxnId="{67F2F8A7-06ED-4897-87E7-E96EC8044E60}">
      <dgm:prSet/>
      <dgm:spPr/>
      <dgm:t>
        <a:bodyPr/>
        <a:lstStyle/>
        <a:p>
          <a:endParaRPr lang="fr-FR"/>
        </a:p>
      </dgm:t>
    </dgm:pt>
    <dgm:pt modelId="{AAF40417-DABB-464D-BA0A-718245E5B97F}" type="sibTrans" cxnId="{67F2F8A7-06ED-4897-87E7-E96EC8044E60}">
      <dgm:prSet/>
      <dgm:spPr/>
      <dgm:t>
        <a:bodyPr/>
        <a:lstStyle/>
        <a:p>
          <a:endParaRPr lang="fr-FR"/>
        </a:p>
      </dgm:t>
    </dgm:pt>
    <dgm:pt modelId="{E0161843-6801-464C-B6F6-FA717C594FE2}">
      <dgm:prSet phldrT="[Text]"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6. Je sais prendre mon temps</a:t>
          </a:r>
          <a:endParaRPr lang="fr-FR" sz="2000" b="1" dirty="0">
            <a:solidFill>
              <a:schemeClr val="tx1"/>
            </a:solidFill>
          </a:endParaRPr>
        </a:p>
      </dgm:t>
    </dgm:pt>
    <dgm:pt modelId="{1D81A001-A198-4654-98E7-22BC6F88D1AA}" type="parTrans" cxnId="{24514413-2C72-4B00-8D4D-102C0200A1B2}">
      <dgm:prSet/>
      <dgm:spPr/>
      <dgm:t>
        <a:bodyPr/>
        <a:lstStyle/>
        <a:p>
          <a:endParaRPr lang="fr-FR"/>
        </a:p>
      </dgm:t>
    </dgm:pt>
    <dgm:pt modelId="{FD400D3F-F66A-4B47-B1F0-090C8F74E09B}" type="sibTrans" cxnId="{24514413-2C72-4B00-8D4D-102C0200A1B2}">
      <dgm:prSet/>
      <dgm:spPr/>
      <dgm:t>
        <a:bodyPr/>
        <a:lstStyle/>
        <a:p>
          <a:endParaRPr lang="fr-FR"/>
        </a:p>
      </dgm:t>
    </dgm:pt>
    <dgm:pt modelId="{12C62209-DCEC-48FB-A60F-3544A0D8EF78}">
      <dgm:prSet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5. Je sais écouter l’autre</a:t>
          </a:r>
          <a:endParaRPr lang="fr-FR" sz="2000" b="1" dirty="0">
            <a:solidFill>
              <a:schemeClr val="tx1"/>
            </a:solidFill>
          </a:endParaRPr>
        </a:p>
      </dgm:t>
    </dgm:pt>
    <dgm:pt modelId="{E0772EF3-63F8-4204-A3BA-C6EFBF138F9E}" type="parTrans" cxnId="{79803E1A-18D7-4433-8E9D-BE02B84DE9E5}">
      <dgm:prSet/>
      <dgm:spPr/>
    </dgm:pt>
    <dgm:pt modelId="{A415098E-6A81-46D4-B257-1227A0C5BD1F}" type="sibTrans" cxnId="{79803E1A-18D7-4433-8E9D-BE02B84DE9E5}">
      <dgm:prSet/>
      <dgm:spPr/>
    </dgm:pt>
    <dgm:pt modelId="{43D62470-3CF8-4CB2-BA14-7755C1EC2A46}">
      <dgm:prSet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7. Je sais apprécier l’effort</a:t>
          </a:r>
          <a:endParaRPr lang="fr-FR" sz="2000" b="1" dirty="0">
            <a:solidFill>
              <a:schemeClr val="tx1"/>
            </a:solidFill>
          </a:endParaRPr>
        </a:p>
      </dgm:t>
    </dgm:pt>
    <dgm:pt modelId="{590B6300-6C5D-4F0E-8F77-F55F0870E959}" type="parTrans" cxnId="{6FD13DFD-DD18-4FA4-B0E5-60FD14C5CAA5}">
      <dgm:prSet/>
      <dgm:spPr/>
    </dgm:pt>
    <dgm:pt modelId="{809F2BFB-2398-499B-ABFD-BC5C7E2A9F6E}" type="sibTrans" cxnId="{6FD13DFD-DD18-4FA4-B0E5-60FD14C5CAA5}">
      <dgm:prSet/>
      <dgm:spPr/>
    </dgm:pt>
    <dgm:pt modelId="{138988EB-6134-4FB6-A597-A7857025B0D7}">
      <dgm:prSet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8. Je sais mémoriser</a:t>
          </a:r>
          <a:endParaRPr lang="fr-FR" sz="2000" b="1" dirty="0">
            <a:solidFill>
              <a:schemeClr val="tx1"/>
            </a:solidFill>
          </a:endParaRPr>
        </a:p>
      </dgm:t>
    </dgm:pt>
    <dgm:pt modelId="{E15BB6DD-44E0-4EBD-A352-D55E16859656}" type="parTrans" cxnId="{12FE2AAF-00A9-4DFC-892D-097D1BBEBB87}">
      <dgm:prSet/>
      <dgm:spPr/>
    </dgm:pt>
    <dgm:pt modelId="{747C2423-B1A1-4603-80D0-E34E29D7E4DA}" type="sibTrans" cxnId="{12FE2AAF-00A9-4DFC-892D-097D1BBEBB87}">
      <dgm:prSet/>
      <dgm:spPr/>
    </dgm:pt>
    <dgm:pt modelId="{401CA5BF-F680-4842-A3E5-36DE4AA91ECF}">
      <dgm:prSet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9. Je sais exprimer mon ressenti</a:t>
          </a:r>
          <a:endParaRPr lang="fr-FR" sz="2000" b="1" dirty="0">
            <a:solidFill>
              <a:schemeClr val="tx1"/>
            </a:solidFill>
          </a:endParaRPr>
        </a:p>
      </dgm:t>
    </dgm:pt>
    <dgm:pt modelId="{8C503D90-CFB5-4727-86BE-186621EBB6ED}" type="parTrans" cxnId="{7BF1A9FE-805A-469B-8FD3-A82850E3C1D2}">
      <dgm:prSet/>
      <dgm:spPr/>
    </dgm:pt>
    <dgm:pt modelId="{8091E8AB-62EE-45C9-A736-7B0A9FEA3C67}" type="sibTrans" cxnId="{7BF1A9FE-805A-469B-8FD3-A82850E3C1D2}">
      <dgm:prSet/>
      <dgm:spPr/>
    </dgm:pt>
    <dgm:pt modelId="{B49D993A-AB9E-4A08-9460-55B691B4527F}">
      <dgm:prSet custT="1"/>
      <dgm:spPr/>
      <dgm:t>
        <a:bodyPr/>
        <a:lstStyle/>
        <a:p>
          <a:r>
            <a:rPr lang="fr-FR" sz="2000" b="1" dirty="0" smtClean="0">
              <a:solidFill>
                <a:schemeClr val="tx1"/>
              </a:solidFill>
            </a:rPr>
            <a:t>10. Je sais faire des choix</a:t>
          </a:r>
          <a:endParaRPr lang="fr-FR" sz="2000" b="1" dirty="0">
            <a:solidFill>
              <a:schemeClr val="tx1"/>
            </a:solidFill>
          </a:endParaRPr>
        </a:p>
      </dgm:t>
    </dgm:pt>
    <dgm:pt modelId="{43D5F70B-690E-4CB0-BFC6-B01776CB829B}" type="parTrans" cxnId="{A7824C19-A6BD-4D6C-B546-FE480EBE0077}">
      <dgm:prSet/>
      <dgm:spPr/>
    </dgm:pt>
    <dgm:pt modelId="{ADC59B50-A5AB-4B26-AB7A-DC61C6A0CF2A}" type="sibTrans" cxnId="{A7824C19-A6BD-4D6C-B546-FE480EBE0077}">
      <dgm:prSet/>
      <dgm:spPr/>
    </dgm:pt>
    <dgm:pt modelId="{3A016ABD-EF39-4B58-8C4C-D75401BE8AEF}" type="pres">
      <dgm:prSet presAssocID="{0F59165B-00C3-40CA-804D-F5184E9B77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09766D3-E477-403C-BA79-06802177E16D}" type="pres">
      <dgm:prSet presAssocID="{ABA33DE3-834C-4E3F-83F5-1EA0D040907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88B801-6C8C-488A-965C-651940112954}" type="pres">
      <dgm:prSet presAssocID="{24F83722-FFAD-434C-A809-E44FF155860B}" presName="sibTrans" presStyleCnt="0"/>
      <dgm:spPr/>
    </dgm:pt>
    <dgm:pt modelId="{ADE2A162-8721-458E-9C36-3D10CA836E73}" type="pres">
      <dgm:prSet presAssocID="{62C060B7-5773-4EA6-B304-41A9E6106D8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D62123-EFFC-4CD7-9E86-0865D2BB76D8}" type="pres">
      <dgm:prSet presAssocID="{F2D4B330-4C37-4082-8A81-01ED53A42653}" presName="sibTrans" presStyleCnt="0"/>
      <dgm:spPr/>
    </dgm:pt>
    <dgm:pt modelId="{2D246E0E-8048-45D9-9D06-EA4FFB9F6A0E}" type="pres">
      <dgm:prSet presAssocID="{428BFDF9-A8BB-4D1C-927A-BB504CA84F34}" presName="node" presStyleLbl="node1" presStyleIdx="2" presStyleCnt="10" custLinFactNeighborX="2529" custLinFactNeighborY="33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F74881-2685-43D0-9544-D4AC1699AE73}" type="pres">
      <dgm:prSet presAssocID="{7C9CAA8C-AAB3-4B93-84BE-790FE914961B}" presName="sibTrans" presStyleCnt="0"/>
      <dgm:spPr/>
    </dgm:pt>
    <dgm:pt modelId="{EE5F3CE7-A8DD-4C58-B91E-6B5D808D56F1}" type="pres">
      <dgm:prSet presAssocID="{14D59C53-4519-49AD-B6BE-20B13EF242F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4FFB07-C3BB-491A-9FEF-6797632D401E}" type="pres">
      <dgm:prSet presAssocID="{AAF40417-DABB-464D-BA0A-718245E5B97F}" presName="sibTrans" presStyleCnt="0"/>
      <dgm:spPr/>
    </dgm:pt>
    <dgm:pt modelId="{0CEBC915-8696-4A5C-843D-88E0F033DD61}" type="pres">
      <dgm:prSet presAssocID="{12C62209-DCEC-48FB-A60F-3544A0D8EF78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F82EE0-ABDA-4EC8-B7C4-555B091B48CD}" type="pres">
      <dgm:prSet presAssocID="{A415098E-6A81-46D4-B257-1227A0C5BD1F}" presName="sibTrans" presStyleCnt="0"/>
      <dgm:spPr/>
    </dgm:pt>
    <dgm:pt modelId="{1196B6DA-89A8-4BC7-B6F1-B3021C36B81A}" type="pres">
      <dgm:prSet presAssocID="{E0161843-6801-464C-B6F6-FA717C594FE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CB8577-D53D-4EA6-A29F-09B07EAC92B0}" type="pres">
      <dgm:prSet presAssocID="{FD400D3F-F66A-4B47-B1F0-090C8F74E09B}" presName="sibTrans" presStyleCnt="0"/>
      <dgm:spPr/>
    </dgm:pt>
    <dgm:pt modelId="{BFF9129E-D552-4CF3-8B76-1770652EAB9C}" type="pres">
      <dgm:prSet presAssocID="{43D62470-3CF8-4CB2-BA14-7755C1EC2A46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141485-D5A7-46A3-9C36-FACF3151263A}" type="pres">
      <dgm:prSet presAssocID="{809F2BFB-2398-499B-ABFD-BC5C7E2A9F6E}" presName="sibTrans" presStyleCnt="0"/>
      <dgm:spPr/>
    </dgm:pt>
    <dgm:pt modelId="{9B3C8D7A-8CFD-43C5-B9CE-522855703F48}" type="pres">
      <dgm:prSet presAssocID="{138988EB-6134-4FB6-A597-A7857025B0D7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D07FAD-03EE-4D79-826C-0D7DF620027D}" type="pres">
      <dgm:prSet presAssocID="{747C2423-B1A1-4603-80D0-E34E29D7E4DA}" presName="sibTrans" presStyleCnt="0"/>
      <dgm:spPr/>
    </dgm:pt>
    <dgm:pt modelId="{5A44E579-70AA-4B9D-B83E-0A49884B1CD3}" type="pres">
      <dgm:prSet presAssocID="{401CA5BF-F680-4842-A3E5-36DE4AA91EC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22B1A7-A4D8-43C0-AB17-90C59707E209}" type="pres">
      <dgm:prSet presAssocID="{8091E8AB-62EE-45C9-A736-7B0A9FEA3C67}" presName="sibTrans" presStyleCnt="0"/>
      <dgm:spPr/>
    </dgm:pt>
    <dgm:pt modelId="{3979991A-71E3-438F-B1A4-E718806AD538}" type="pres">
      <dgm:prSet presAssocID="{B49D993A-AB9E-4A08-9460-55B691B4527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F2F8A7-06ED-4897-87E7-E96EC8044E60}" srcId="{0F59165B-00C3-40CA-804D-F5184E9B7740}" destId="{14D59C53-4519-49AD-B6BE-20B13EF242FC}" srcOrd="3" destOrd="0" parTransId="{6E90E7B8-6009-492D-9B4A-63D76F531EC9}" sibTransId="{AAF40417-DABB-464D-BA0A-718245E5B97F}"/>
    <dgm:cxn modelId="{12FE2AAF-00A9-4DFC-892D-097D1BBEBB87}" srcId="{0F59165B-00C3-40CA-804D-F5184E9B7740}" destId="{138988EB-6134-4FB6-A597-A7857025B0D7}" srcOrd="7" destOrd="0" parTransId="{E15BB6DD-44E0-4EBD-A352-D55E16859656}" sibTransId="{747C2423-B1A1-4603-80D0-E34E29D7E4DA}"/>
    <dgm:cxn modelId="{7FD6EF86-AAEF-401E-9BE3-D7F3C4BAB14E}" srcId="{0F59165B-00C3-40CA-804D-F5184E9B7740}" destId="{ABA33DE3-834C-4E3F-83F5-1EA0D0409070}" srcOrd="0" destOrd="0" parTransId="{51B77D9B-6D1E-4344-A762-513FACCCCD0F}" sibTransId="{24F83722-FFAD-434C-A809-E44FF155860B}"/>
    <dgm:cxn modelId="{6FD13DFD-DD18-4FA4-B0E5-60FD14C5CAA5}" srcId="{0F59165B-00C3-40CA-804D-F5184E9B7740}" destId="{43D62470-3CF8-4CB2-BA14-7755C1EC2A46}" srcOrd="6" destOrd="0" parTransId="{590B6300-6C5D-4F0E-8F77-F55F0870E959}" sibTransId="{809F2BFB-2398-499B-ABFD-BC5C7E2A9F6E}"/>
    <dgm:cxn modelId="{5A956B66-1BE2-4457-9E61-11FDF7BE1ACA}" type="presOf" srcId="{14D59C53-4519-49AD-B6BE-20B13EF242FC}" destId="{EE5F3CE7-A8DD-4C58-B91E-6B5D808D56F1}" srcOrd="0" destOrd="0" presId="urn:microsoft.com/office/officeart/2005/8/layout/default"/>
    <dgm:cxn modelId="{79803E1A-18D7-4433-8E9D-BE02B84DE9E5}" srcId="{0F59165B-00C3-40CA-804D-F5184E9B7740}" destId="{12C62209-DCEC-48FB-A60F-3544A0D8EF78}" srcOrd="4" destOrd="0" parTransId="{E0772EF3-63F8-4204-A3BA-C6EFBF138F9E}" sibTransId="{A415098E-6A81-46D4-B257-1227A0C5BD1F}"/>
    <dgm:cxn modelId="{34B6007A-D72C-44C4-8B3A-651EF0E22968}" type="presOf" srcId="{138988EB-6134-4FB6-A597-A7857025B0D7}" destId="{9B3C8D7A-8CFD-43C5-B9CE-522855703F48}" srcOrd="0" destOrd="0" presId="urn:microsoft.com/office/officeart/2005/8/layout/default"/>
    <dgm:cxn modelId="{7BF1A9FE-805A-469B-8FD3-A82850E3C1D2}" srcId="{0F59165B-00C3-40CA-804D-F5184E9B7740}" destId="{401CA5BF-F680-4842-A3E5-36DE4AA91ECF}" srcOrd="8" destOrd="0" parTransId="{8C503D90-CFB5-4727-86BE-186621EBB6ED}" sibTransId="{8091E8AB-62EE-45C9-A736-7B0A9FEA3C67}"/>
    <dgm:cxn modelId="{81D1CB95-A4E1-4B4A-A535-5474CB977266}" type="presOf" srcId="{12C62209-DCEC-48FB-A60F-3544A0D8EF78}" destId="{0CEBC915-8696-4A5C-843D-88E0F033DD61}" srcOrd="0" destOrd="0" presId="urn:microsoft.com/office/officeart/2005/8/layout/default"/>
    <dgm:cxn modelId="{A7824C19-A6BD-4D6C-B546-FE480EBE0077}" srcId="{0F59165B-00C3-40CA-804D-F5184E9B7740}" destId="{B49D993A-AB9E-4A08-9460-55B691B4527F}" srcOrd="9" destOrd="0" parTransId="{43D5F70B-690E-4CB0-BFC6-B01776CB829B}" sibTransId="{ADC59B50-A5AB-4B26-AB7A-DC61C6A0CF2A}"/>
    <dgm:cxn modelId="{A585F080-6C7A-45A1-8ACF-2409A99717E5}" type="presOf" srcId="{B49D993A-AB9E-4A08-9460-55B691B4527F}" destId="{3979991A-71E3-438F-B1A4-E718806AD538}" srcOrd="0" destOrd="0" presId="urn:microsoft.com/office/officeart/2005/8/layout/default"/>
    <dgm:cxn modelId="{01800FFF-CD88-462F-8309-15E1F89EB9A5}" srcId="{0F59165B-00C3-40CA-804D-F5184E9B7740}" destId="{62C060B7-5773-4EA6-B304-41A9E6106D8F}" srcOrd="1" destOrd="0" parTransId="{2DE01FA1-6B20-4679-9E26-C194ACE97AF5}" sibTransId="{F2D4B330-4C37-4082-8A81-01ED53A42653}"/>
    <dgm:cxn modelId="{24514413-2C72-4B00-8D4D-102C0200A1B2}" srcId="{0F59165B-00C3-40CA-804D-F5184E9B7740}" destId="{E0161843-6801-464C-B6F6-FA717C594FE2}" srcOrd="5" destOrd="0" parTransId="{1D81A001-A198-4654-98E7-22BC6F88D1AA}" sibTransId="{FD400D3F-F66A-4B47-B1F0-090C8F74E09B}"/>
    <dgm:cxn modelId="{ED442896-A9CF-4325-BAA4-FC8976B7735A}" type="presOf" srcId="{401CA5BF-F680-4842-A3E5-36DE4AA91ECF}" destId="{5A44E579-70AA-4B9D-B83E-0A49884B1CD3}" srcOrd="0" destOrd="0" presId="urn:microsoft.com/office/officeart/2005/8/layout/default"/>
    <dgm:cxn modelId="{66022AC6-1443-4048-B2AF-71604CC3AC95}" type="presOf" srcId="{62C060B7-5773-4EA6-B304-41A9E6106D8F}" destId="{ADE2A162-8721-458E-9C36-3D10CA836E73}" srcOrd="0" destOrd="0" presId="urn:microsoft.com/office/officeart/2005/8/layout/default"/>
    <dgm:cxn modelId="{317A4349-0A57-4FF7-ADF6-662DC659891C}" srcId="{0F59165B-00C3-40CA-804D-F5184E9B7740}" destId="{428BFDF9-A8BB-4D1C-927A-BB504CA84F34}" srcOrd="2" destOrd="0" parTransId="{F5AA2DE2-AE1B-4A12-958C-54E158A86EC2}" sibTransId="{7C9CAA8C-AAB3-4B93-84BE-790FE914961B}"/>
    <dgm:cxn modelId="{B6076F6C-2753-40B3-A464-5D1B1D9412D3}" type="presOf" srcId="{43D62470-3CF8-4CB2-BA14-7755C1EC2A46}" destId="{BFF9129E-D552-4CF3-8B76-1770652EAB9C}" srcOrd="0" destOrd="0" presId="urn:microsoft.com/office/officeart/2005/8/layout/default"/>
    <dgm:cxn modelId="{0C0C63EB-E890-44A5-8DFC-2F8F95015AF8}" type="presOf" srcId="{428BFDF9-A8BB-4D1C-927A-BB504CA84F34}" destId="{2D246E0E-8048-45D9-9D06-EA4FFB9F6A0E}" srcOrd="0" destOrd="0" presId="urn:microsoft.com/office/officeart/2005/8/layout/default"/>
    <dgm:cxn modelId="{4139CFF6-8C45-4085-B975-8FD69EFD301D}" type="presOf" srcId="{0F59165B-00C3-40CA-804D-F5184E9B7740}" destId="{3A016ABD-EF39-4B58-8C4C-D75401BE8AEF}" srcOrd="0" destOrd="0" presId="urn:microsoft.com/office/officeart/2005/8/layout/default"/>
    <dgm:cxn modelId="{468D5AC1-606C-4B4B-AE04-CCC7989C4FB7}" type="presOf" srcId="{ABA33DE3-834C-4E3F-83F5-1EA0D0409070}" destId="{F09766D3-E477-403C-BA79-06802177E16D}" srcOrd="0" destOrd="0" presId="urn:microsoft.com/office/officeart/2005/8/layout/default"/>
    <dgm:cxn modelId="{C2DE79FF-7BF4-4BCC-B39B-2008B70FB5B9}" type="presOf" srcId="{E0161843-6801-464C-B6F6-FA717C594FE2}" destId="{1196B6DA-89A8-4BC7-B6F1-B3021C36B81A}" srcOrd="0" destOrd="0" presId="urn:microsoft.com/office/officeart/2005/8/layout/default"/>
    <dgm:cxn modelId="{C5489689-3E0B-4D05-A2D2-805EDC0B2D8F}" type="presParOf" srcId="{3A016ABD-EF39-4B58-8C4C-D75401BE8AEF}" destId="{F09766D3-E477-403C-BA79-06802177E16D}" srcOrd="0" destOrd="0" presId="urn:microsoft.com/office/officeart/2005/8/layout/default"/>
    <dgm:cxn modelId="{E2A02904-B501-4132-A6E2-DBA960117B39}" type="presParOf" srcId="{3A016ABD-EF39-4B58-8C4C-D75401BE8AEF}" destId="{BB88B801-6C8C-488A-965C-651940112954}" srcOrd="1" destOrd="0" presId="urn:microsoft.com/office/officeart/2005/8/layout/default"/>
    <dgm:cxn modelId="{5E2C794E-8242-4CFD-BEBF-1F30066B7C4E}" type="presParOf" srcId="{3A016ABD-EF39-4B58-8C4C-D75401BE8AEF}" destId="{ADE2A162-8721-458E-9C36-3D10CA836E73}" srcOrd="2" destOrd="0" presId="urn:microsoft.com/office/officeart/2005/8/layout/default"/>
    <dgm:cxn modelId="{48A4A87E-23CF-4E72-9B10-34172057B976}" type="presParOf" srcId="{3A016ABD-EF39-4B58-8C4C-D75401BE8AEF}" destId="{96D62123-EFFC-4CD7-9E86-0865D2BB76D8}" srcOrd="3" destOrd="0" presId="urn:microsoft.com/office/officeart/2005/8/layout/default"/>
    <dgm:cxn modelId="{FD0534B6-3079-4336-97AD-3A782B4DCC9B}" type="presParOf" srcId="{3A016ABD-EF39-4B58-8C4C-D75401BE8AEF}" destId="{2D246E0E-8048-45D9-9D06-EA4FFB9F6A0E}" srcOrd="4" destOrd="0" presId="urn:microsoft.com/office/officeart/2005/8/layout/default"/>
    <dgm:cxn modelId="{A98ADF12-0822-4F8B-88B1-7987878905D6}" type="presParOf" srcId="{3A016ABD-EF39-4B58-8C4C-D75401BE8AEF}" destId="{90F74881-2685-43D0-9544-D4AC1699AE73}" srcOrd="5" destOrd="0" presId="urn:microsoft.com/office/officeart/2005/8/layout/default"/>
    <dgm:cxn modelId="{7B86287C-A865-4CC5-8921-9211498A1333}" type="presParOf" srcId="{3A016ABD-EF39-4B58-8C4C-D75401BE8AEF}" destId="{EE5F3CE7-A8DD-4C58-B91E-6B5D808D56F1}" srcOrd="6" destOrd="0" presId="urn:microsoft.com/office/officeart/2005/8/layout/default"/>
    <dgm:cxn modelId="{3D60288B-F1C5-47EB-AB4E-36E11EA05875}" type="presParOf" srcId="{3A016ABD-EF39-4B58-8C4C-D75401BE8AEF}" destId="{D34FFB07-C3BB-491A-9FEF-6797632D401E}" srcOrd="7" destOrd="0" presId="urn:microsoft.com/office/officeart/2005/8/layout/default"/>
    <dgm:cxn modelId="{BF95AF1C-7B0C-4A90-94D1-1A581432AEE1}" type="presParOf" srcId="{3A016ABD-EF39-4B58-8C4C-D75401BE8AEF}" destId="{0CEBC915-8696-4A5C-843D-88E0F033DD61}" srcOrd="8" destOrd="0" presId="urn:microsoft.com/office/officeart/2005/8/layout/default"/>
    <dgm:cxn modelId="{CE1CC109-E0BB-410F-9E68-88EBBED987E1}" type="presParOf" srcId="{3A016ABD-EF39-4B58-8C4C-D75401BE8AEF}" destId="{0CF82EE0-ABDA-4EC8-B7C4-555B091B48CD}" srcOrd="9" destOrd="0" presId="urn:microsoft.com/office/officeart/2005/8/layout/default"/>
    <dgm:cxn modelId="{B1FC9CBC-F152-4055-B9C0-4E5D61B28E50}" type="presParOf" srcId="{3A016ABD-EF39-4B58-8C4C-D75401BE8AEF}" destId="{1196B6DA-89A8-4BC7-B6F1-B3021C36B81A}" srcOrd="10" destOrd="0" presId="urn:microsoft.com/office/officeart/2005/8/layout/default"/>
    <dgm:cxn modelId="{63D1B481-55C9-4AE3-9C14-09A61BB77C5B}" type="presParOf" srcId="{3A016ABD-EF39-4B58-8C4C-D75401BE8AEF}" destId="{FACB8577-D53D-4EA6-A29F-09B07EAC92B0}" srcOrd="11" destOrd="0" presId="urn:microsoft.com/office/officeart/2005/8/layout/default"/>
    <dgm:cxn modelId="{A821EB6B-DF8E-42C7-A5A4-7E9B10B33018}" type="presParOf" srcId="{3A016ABD-EF39-4B58-8C4C-D75401BE8AEF}" destId="{BFF9129E-D552-4CF3-8B76-1770652EAB9C}" srcOrd="12" destOrd="0" presId="urn:microsoft.com/office/officeart/2005/8/layout/default"/>
    <dgm:cxn modelId="{02270501-7576-4990-AF3E-E6DED0D85EAF}" type="presParOf" srcId="{3A016ABD-EF39-4B58-8C4C-D75401BE8AEF}" destId="{7B141485-D5A7-46A3-9C36-FACF3151263A}" srcOrd="13" destOrd="0" presId="urn:microsoft.com/office/officeart/2005/8/layout/default"/>
    <dgm:cxn modelId="{D9986C92-376E-4BA0-B58A-014B14BEA5DE}" type="presParOf" srcId="{3A016ABD-EF39-4B58-8C4C-D75401BE8AEF}" destId="{9B3C8D7A-8CFD-43C5-B9CE-522855703F48}" srcOrd="14" destOrd="0" presId="urn:microsoft.com/office/officeart/2005/8/layout/default"/>
    <dgm:cxn modelId="{CF241DBC-D41D-475A-9766-7640DBCFF7D4}" type="presParOf" srcId="{3A016ABD-EF39-4B58-8C4C-D75401BE8AEF}" destId="{FED07FAD-03EE-4D79-826C-0D7DF620027D}" srcOrd="15" destOrd="0" presId="urn:microsoft.com/office/officeart/2005/8/layout/default"/>
    <dgm:cxn modelId="{107023DA-B073-476A-A251-77CAE71BD929}" type="presParOf" srcId="{3A016ABD-EF39-4B58-8C4C-D75401BE8AEF}" destId="{5A44E579-70AA-4B9D-B83E-0A49884B1CD3}" srcOrd="16" destOrd="0" presId="urn:microsoft.com/office/officeart/2005/8/layout/default"/>
    <dgm:cxn modelId="{EF0F516C-DD65-4C6C-8001-030D5B17F026}" type="presParOf" srcId="{3A016ABD-EF39-4B58-8C4C-D75401BE8AEF}" destId="{9A22B1A7-A4D8-43C0-AB17-90C59707E209}" srcOrd="17" destOrd="0" presId="urn:microsoft.com/office/officeart/2005/8/layout/default"/>
    <dgm:cxn modelId="{18360D69-B72E-44DC-99C9-C23906D902B5}" type="presParOf" srcId="{3A016ABD-EF39-4B58-8C4C-D75401BE8AEF}" destId="{3979991A-71E3-438F-B1A4-E718806AD53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09F4A-891B-4FE9-8AF5-BFC6BB67C583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6EFE85C-5D9C-4068-A8D5-2F3FD32D513B}">
      <dgm:prSet phldrT="[Text]"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1.Le réveil du corps: </a:t>
          </a:r>
          <a:r>
            <a:rPr lang="fr-FR" sz="1200" dirty="0" smtClean="0">
              <a:solidFill>
                <a:schemeClr val="tx1"/>
              </a:solidFill>
            </a:rPr>
            <a:t>massage</a:t>
          </a:r>
          <a:endParaRPr lang="fr-FR" sz="1200" dirty="0">
            <a:solidFill>
              <a:schemeClr val="tx1"/>
            </a:solidFill>
          </a:endParaRPr>
        </a:p>
      </dgm:t>
    </dgm:pt>
    <dgm:pt modelId="{F7D3179A-32DE-4AC3-BCED-0CA44D006DF0}" type="parTrans" cxnId="{AB5E078F-417D-441C-B5B0-ECE64DE2ED53}">
      <dgm:prSet/>
      <dgm:spPr/>
      <dgm:t>
        <a:bodyPr/>
        <a:lstStyle/>
        <a:p>
          <a:endParaRPr lang="fr-FR"/>
        </a:p>
      </dgm:t>
    </dgm:pt>
    <dgm:pt modelId="{9833FB5E-F5CE-4FF5-BE1C-8CB1669D0D61}" type="sibTrans" cxnId="{AB5E078F-417D-441C-B5B0-ECE64DE2ED53}">
      <dgm:prSet/>
      <dgm:spPr/>
      <dgm:t>
        <a:bodyPr/>
        <a:lstStyle/>
        <a:p>
          <a:endParaRPr lang="fr-FR"/>
        </a:p>
      </dgm:t>
    </dgm:pt>
    <dgm:pt modelId="{03FA2A3A-9E6F-4B1D-AC2B-61AC73447BB2}">
      <dgm:prSet phldrT="[Text]"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3.La fleur</a:t>
          </a:r>
          <a:r>
            <a:rPr lang="fr-FR" sz="1200" dirty="0" smtClean="0">
              <a:solidFill>
                <a:schemeClr val="tx1"/>
              </a:solidFill>
            </a:rPr>
            <a:t>: respiration</a:t>
          </a:r>
          <a:endParaRPr lang="fr-FR" sz="1200" dirty="0">
            <a:solidFill>
              <a:schemeClr val="tx1"/>
            </a:solidFill>
          </a:endParaRPr>
        </a:p>
      </dgm:t>
    </dgm:pt>
    <dgm:pt modelId="{4381CB4E-7D94-4FA9-BC2D-454FFB054C63}" type="parTrans" cxnId="{B8D1F3C1-D401-4643-8DF8-F06F030FE5DB}">
      <dgm:prSet/>
      <dgm:spPr/>
      <dgm:t>
        <a:bodyPr/>
        <a:lstStyle/>
        <a:p>
          <a:endParaRPr lang="fr-FR"/>
        </a:p>
      </dgm:t>
    </dgm:pt>
    <dgm:pt modelId="{81B4BE8A-7599-46D8-9652-896442CDBC04}" type="sibTrans" cxnId="{B8D1F3C1-D401-4643-8DF8-F06F030FE5DB}">
      <dgm:prSet/>
      <dgm:spPr/>
      <dgm:t>
        <a:bodyPr/>
        <a:lstStyle/>
        <a:p>
          <a:endParaRPr lang="fr-FR"/>
        </a:p>
      </dgm:t>
    </dgm:pt>
    <dgm:pt modelId="{76BDD8F6-3775-468D-B3E9-B7BD937DBDD7}">
      <dgm:prSet phldrT="[Text]"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7. Les contrastes: </a:t>
          </a:r>
          <a:r>
            <a:rPr lang="fr-FR" sz="1200" dirty="0" smtClean="0">
              <a:solidFill>
                <a:schemeClr val="tx1"/>
              </a:solidFill>
            </a:rPr>
            <a:t>relaxation</a:t>
          </a:r>
          <a:endParaRPr lang="fr-FR" sz="1200" dirty="0">
            <a:solidFill>
              <a:schemeClr val="tx1"/>
            </a:solidFill>
          </a:endParaRPr>
        </a:p>
      </dgm:t>
    </dgm:pt>
    <dgm:pt modelId="{CCE029BE-800D-496B-9AA1-521A8B0B6033}" type="parTrans" cxnId="{E1102569-8DEF-421C-8436-03E3C4D37F78}">
      <dgm:prSet/>
      <dgm:spPr/>
      <dgm:t>
        <a:bodyPr/>
        <a:lstStyle/>
        <a:p>
          <a:endParaRPr lang="fr-FR"/>
        </a:p>
      </dgm:t>
    </dgm:pt>
    <dgm:pt modelId="{C1F634BF-24D8-494C-BD75-3130765ADFF1}" type="sibTrans" cxnId="{E1102569-8DEF-421C-8436-03E3C4D37F78}">
      <dgm:prSet/>
      <dgm:spPr/>
      <dgm:t>
        <a:bodyPr/>
        <a:lstStyle/>
        <a:p>
          <a:endParaRPr lang="fr-FR"/>
        </a:p>
      </dgm:t>
    </dgm:pt>
    <dgm:pt modelId="{5E7669F6-DF7D-4A7E-83A2-00858407CB47}">
      <dgm:prSet phldrT="[Text]"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8. La rainette: </a:t>
          </a:r>
          <a:r>
            <a:rPr lang="fr-FR" sz="1200" dirty="0" smtClean="0">
              <a:solidFill>
                <a:schemeClr val="tx1"/>
              </a:solidFill>
            </a:rPr>
            <a:t>gym non volontaire</a:t>
          </a:r>
          <a:endParaRPr lang="fr-FR" sz="1200" dirty="0">
            <a:solidFill>
              <a:schemeClr val="tx1"/>
            </a:solidFill>
          </a:endParaRPr>
        </a:p>
      </dgm:t>
    </dgm:pt>
    <dgm:pt modelId="{A320FA70-EA5A-4FF1-A991-8C850175A314}" type="parTrans" cxnId="{D4398F8C-7E1E-4DB2-9DF1-9178E264B1E1}">
      <dgm:prSet/>
      <dgm:spPr/>
      <dgm:t>
        <a:bodyPr/>
        <a:lstStyle/>
        <a:p>
          <a:endParaRPr lang="fr-FR"/>
        </a:p>
      </dgm:t>
    </dgm:pt>
    <dgm:pt modelId="{F84D7851-2967-462B-9169-E4558F7ACC51}" type="sibTrans" cxnId="{D4398F8C-7E1E-4DB2-9DF1-9178E264B1E1}">
      <dgm:prSet/>
      <dgm:spPr/>
      <dgm:t>
        <a:bodyPr/>
        <a:lstStyle/>
        <a:p>
          <a:endParaRPr lang="fr-FR"/>
        </a:p>
      </dgm:t>
    </dgm:pt>
    <dgm:pt modelId="{B1A17F9B-A265-44F6-9C13-EA87F621B572}">
      <dgm:prSet phldrT="[Text]" custT="1"/>
      <dgm:spPr/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9. </a:t>
          </a:r>
          <a:r>
            <a:rPr lang="fr-FR" sz="1200" b="1" dirty="0" smtClean="0">
              <a:solidFill>
                <a:schemeClr val="tx1"/>
              </a:solidFill>
            </a:rPr>
            <a:t>Rembobiner le film: </a:t>
          </a:r>
          <a:r>
            <a:rPr lang="fr-FR" sz="1200" dirty="0" smtClean="0">
              <a:solidFill>
                <a:schemeClr val="tx1"/>
              </a:solidFill>
            </a:rPr>
            <a:t>visualisation</a:t>
          </a:r>
          <a:endParaRPr lang="fr-FR" sz="1200" dirty="0">
            <a:solidFill>
              <a:schemeClr val="tx1"/>
            </a:solidFill>
          </a:endParaRPr>
        </a:p>
      </dgm:t>
    </dgm:pt>
    <dgm:pt modelId="{15F8FF51-1884-4DF4-996D-BCAACED7F240}" type="parTrans" cxnId="{C05496B0-5240-4B0A-BD8E-829449D392CA}">
      <dgm:prSet/>
      <dgm:spPr/>
      <dgm:t>
        <a:bodyPr/>
        <a:lstStyle/>
        <a:p>
          <a:endParaRPr lang="fr-FR"/>
        </a:p>
      </dgm:t>
    </dgm:pt>
    <dgm:pt modelId="{D06E1119-C4C1-4E50-9E54-61EF133071F6}" type="sibTrans" cxnId="{C05496B0-5240-4B0A-BD8E-829449D392CA}">
      <dgm:prSet/>
      <dgm:spPr/>
      <dgm:t>
        <a:bodyPr/>
        <a:lstStyle/>
        <a:p>
          <a:endParaRPr lang="fr-FR"/>
        </a:p>
      </dgm:t>
    </dgm:pt>
    <dgm:pt modelId="{A893EA9A-D6BF-4BD1-BE0C-A8FDAA46A4B1}">
      <dgm:prSet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6. L’équilibre fessier: </a:t>
          </a:r>
          <a:r>
            <a:rPr lang="fr-FR" sz="1200" dirty="0" smtClean="0">
              <a:solidFill>
                <a:schemeClr val="tx1"/>
              </a:solidFill>
            </a:rPr>
            <a:t>gym lente</a:t>
          </a:r>
          <a:endParaRPr lang="fr-FR" sz="1200" dirty="0">
            <a:solidFill>
              <a:schemeClr val="tx1"/>
            </a:solidFill>
          </a:endParaRPr>
        </a:p>
      </dgm:t>
    </dgm:pt>
    <dgm:pt modelId="{71FD8584-498B-4D32-90CA-ADB39B0C26AD}" type="parTrans" cxnId="{75305C91-CBC4-4D32-B4DF-0DC3ABE4F9A4}">
      <dgm:prSet/>
      <dgm:spPr/>
      <dgm:t>
        <a:bodyPr/>
        <a:lstStyle/>
        <a:p>
          <a:endParaRPr lang="fr-FR"/>
        </a:p>
      </dgm:t>
    </dgm:pt>
    <dgm:pt modelId="{C0B60681-2C19-4377-A9E9-768B69435B4A}" type="sibTrans" cxnId="{75305C91-CBC4-4D32-B4DF-0DC3ABE4F9A4}">
      <dgm:prSet/>
      <dgm:spPr/>
      <dgm:t>
        <a:bodyPr/>
        <a:lstStyle/>
        <a:p>
          <a:endParaRPr lang="fr-FR"/>
        </a:p>
      </dgm:t>
    </dgm:pt>
    <dgm:pt modelId="{80EE8329-CEC0-4981-97CE-AC525AD3EAEF}">
      <dgm:prSet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5. L’arbre dans le vent</a:t>
          </a:r>
          <a:r>
            <a:rPr lang="fr-FR" sz="1200" dirty="0" smtClean="0">
              <a:solidFill>
                <a:schemeClr val="tx1"/>
              </a:solidFill>
            </a:rPr>
            <a:t>: gym lente</a:t>
          </a:r>
          <a:endParaRPr lang="fr-FR" sz="1200" dirty="0">
            <a:solidFill>
              <a:schemeClr val="tx1"/>
            </a:solidFill>
          </a:endParaRPr>
        </a:p>
      </dgm:t>
    </dgm:pt>
    <dgm:pt modelId="{2E7586DA-FA7E-457A-ACA7-8231A4A2F9EE}" type="parTrans" cxnId="{DDCA1381-81F9-4BE0-A890-8E3C422A3D9D}">
      <dgm:prSet/>
      <dgm:spPr/>
      <dgm:t>
        <a:bodyPr/>
        <a:lstStyle/>
        <a:p>
          <a:endParaRPr lang="fr-FR"/>
        </a:p>
      </dgm:t>
    </dgm:pt>
    <dgm:pt modelId="{A88D62FA-D581-44EC-A070-4A73770CDE95}" type="sibTrans" cxnId="{DDCA1381-81F9-4BE0-A890-8E3C422A3D9D}">
      <dgm:prSet/>
      <dgm:spPr/>
      <dgm:t>
        <a:bodyPr/>
        <a:lstStyle/>
        <a:p>
          <a:endParaRPr lang="fr-FR"/>
        </a:p>
      </dgm:t>
    </dgm:pt>
    <dgm:pt modelId="{FBABB379-E5BE-47B0-8768-3C5861B7AE4E}">
      <dgm:prSet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4. La guimauve</a:t>
          </a:r>
          <a:r>
            <a:rPr lang="fr-FR" sz="1200" dirty="0" smtClean="0">
              <a:solidFill>
                <a:schemeClr val="tx1"/>
              </a:solidFill>
            </a:rPr>
            <a:t>: gym lente</a:t>
          </a:r>
          <a:endParaRPr lang="fr-FR" sz="1200" dirty="0">
            <a:solidFill>
              <a:schemeClr val="tx1"/>
            </a:solidFill>
          </a:endParaRPr>
        </a:p>
      </dgm:t>
    </dgm:pt>
    <dgm:pt modelId="{D2DC5692-6426-41C3-82F4-26ADBB562236}" type="parTrans" cxnId="{ABF15F5E-32C7-4718-8B0C-47C5877ECC5A}">
      <dgm:prSet/>
      <dgm:spPr/>
      <dgm:t>
        <a:bodyPr/>
        <a:lstStyle/>
        <a:p>
          <a:endParaRPr lang="fr-FR"/>
        </a:p>
      </dgm:t>
    </dgm:pt>
    <dgm:pt modelId="{DB407771-B148-4A40-A747-8C9601F85D16}" type="sibTrans" cxnId="{ABF15F5E-32C7-4718-8B0C-47C5877ECC5A}">
      <dgm:prSet/>
      <dgm:spPr/>
      <dgm:t>
        <a:bodyPr/>
        <a:lstStyle/>
        <a:p>
          <a:endParaRPr lang="fr-FR"/>
        </a:p>
      </dgm:t>
    </dgm:pt>
    <dgm:pt modelId="{1E2F4C34-86AA-4304-B8A0-E81B3E76076D}">
      <dgm:prSet custT="1"/>
      <dgm:spPr/>
      <dgm:t>
        <a:bodyPr/>
        <a:lstStyle/>
        <a:p>
          <a:r>
            <a:rPr lang="fr-FR" sz="1200" b="1" dirty="0" smtClean="0">
              <a:solidFill>
                <a:schemeClr val="tx1"/>
              </a:solidFill>
            </a:rPr>
            <a:t>2. Les doigts en éventail: </a:t>
          </a:r>
          <a:r>
            <a:rPr lang="fr-FR" sz="1200" dirty="0" smtClean="0">
              <a:solidFill>
                <a:schemeClr val="tx1"/>
              </a:solidFill>
            </a:rPr>
            <a:t>concentration</a:t>
          </a:r>
          <a:endParaRPr lang="fr-FR" sz="1200" dirty="0">
            <a:solidFill>
              <a:schemeClr val="tx1"/>
            </a:solidFill>
          </a:endParaRPr>
        </a:p>
      </dgm:t>
    </dgm:pt>
    <dgm:pt modelId="{F6DFD74B-790A-4C0D-B9AA-F6ED6426FD92}" type="parTrans" cxnId="{23B4E845-B1E9-459A-B2DB-5F4CD2C65ED5}">
      <dgm:prSet/>
      <dgm:spPr/>
      <dgm:t>
        <a:bodyPr/>
        <a:lstStyle/>
        <a:p>
          <a:endParaRPr lang="fr-FR"/>
        </a:p>
      </dgm:t>
    </dgm:pt>
    <dgm:pt modelId="{E32B2905-F574-49E2-A500-99D01F632F03}" type="sibTrans" cxnId="{23B4E845-B1E9-459A-B2DB-5F4CD2C65ED5}">
      <dgm:prSet/>
      <dgm:spPr/>
      <dgm:t>
        <a:bodyPr/>
        <a:lstStyle/>
        <a:p>
          <a:endParaRPr lang="fr-FR"/>
        </a:p>
      </dgm:t>
    </dgm:pt>
    <dgm:pt modelId="{15B31E8C-BB89-4A9C-A866-158FDBB92852}" type="pres">
      <dgm:prSet presAssocID="{4E109F4A-891B-4FE9-8AF5-BFC6BB67C5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6D8A75C-7518-44EB-B33E-9C459B085000}" type="pres">
      <dgm:prSet presAssocID="{06EFE85C-5D9C-4068-A8D5-2F3FD32D513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DB6EC5-DBA8-4649-9CE4-F5365C921F66}" type="pres">
      <dgm:prSet presAssocID="{9833FB5E-F5CE-4FF5-BE1C-8CB1669D0D61}" presName="sibTrans" presStyleLbl="sibTrans2D1" presStyleIdx="0" presStyleCnt="9"/>
      <dgm:spPr/>
      <dgm:t>
        <a:bodyPr/>
        <a:lstStyle/>
        <a:p>
          <a:endParaRPr lang="fr-FR"/>
        </a:p>
      </dgm:t>
    </dgm:pt>
    <dgm:pt modelId="{4A480118-4944-4194-B42A-3C20BB1E17A4}" type="pres">
      <dgm:prSet presAssocID="{9833FB5E-F5CE-4FF5-BE1C-8CB1669D0D61}" presName="connectorText" presStyleLbl="sibTrans2D1" presStyleIdx="0" presStyleCnt="9"/>
      <dgm:spPr/>
      <dgm:t>
        <a:bodyPr/>
        <a:lstStyle/>
        <a:p>
          <a:endParaRPr lang="fr-FR"/>
        </a:p>
      </dgm:t>
    </dgm:pt>
    <dgm:pt modelId="{E745B2FC-17E5-4451-849C-D76144164E65}" type="pres">
      <dgm:prSet presAssocID="{1E2F4C34-86AA-4304-B8A0-E81B3E76076D}" presName="node" presStyleLbl="node1" presStyleIdx="1" presStyleCnt="9" custScaleX="1419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515479-7A51-43A1-AC18-B01AACF51662}" type="pres">
      <dgm:prSet presAssocID="{E32B2905-F574-49E2-A500-99D01F632F03}" presName="sibTrans" presStyleLbl="sibTrans2D1" presStyleIdx="1" presStyleCnt="9"/>
      <dgm:spPr/>
      <dgm:t>
        <a:bodyPr/>
        <a:lstStyle/>
        <a:p>
          <a:endParaRPr lang="fr-FR"/>
        </a:p>
      </dgm:t>
    </dgm:pt>
    <dgm:pt modelId="{76DFBC6A-A175-4955-BCED-090C808B021B}" type="pres">
      <dgm:prSet presAssocID="{E32B2905-F574-49E2-A500-99D01F632F03}" presName="connectorText" presStyleLbl="sibTrans2D1" presStyleIdx="1" presStyleCnt="9"/>
      <dgm:spPr/>
      <dgm:t>
        <a:bodyPr/>
        <a:lstStyle/>
        <a:p>
          <a:endParaRPr lang="fr-FR"/>
        </a:p>
      </dgm:t>
    </dgm:pt>
    <dgm:pt modelId="{08044C31-F587-4195-911C-DB1DA01F1F24}" type="pres">
      <dgm:prSet presAssocID="{03FA2A3A-9E6F-4B1D-AC2B-61AC73447BB2}" presName="node" presStyleLbl="node1" presStyleIdx="2" presStyleCnt="9" custScaleX="1159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D92925-0623-4D86-B27E-0567BC687CB4}" type="pres">
      <dgm:prSet presAssocID="{81B4BE8A-7599-46D8-9652-896442CDBC04}" presName="sibTrans" presStyleLbl="sibTrans2D1" presStyleIdx="2" presStyleCnt="9"/>
      <dgm:spPr/>
      <dgm:t>
        <a:bodyPr/>
        <a:lstStyle/>
        <a:p>
          <a:endParaRPr lang="fr-FR"/>
        </a:p>
      </dgm:t>
    </dgm:pt>
    <dgm:pt modelId="{C0E589CA-0D2D-40E2-8C22-5DE1F5726B06}" type="pres">
      <dgm:prSet presAssocID="{81B4BE8A-7599-46D8-9652-896442CDBC04}" presName="connectorText" presStyleLbl="sibTrans2D1" presStyleIdx="2" presStyleCnt="9"/>
      <dgm:spPr/>
      <dgm:t>
        <a:bodyPr/>
        <a:lstStyle/>
        <a:p>
          <a:endParaRPr lang="fr-FR"/>
        </a:p>
      </dgm:t>
    </dgm:pt>
    <dgm:pt modelId="{A599C44A-A00E-4C30-B224-C4047F34D5CC}" type="pres">
      <dgm:prSet presAssocID="{FBABB379-E5BE-47B0-8768-3C5861B7AE4E}" presName="node" presStyleLbl="node1" presStyleIdx="3" presStyleCnt="9" custScaleX="1225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7E50C0-30FC-4A33-A62B-E146EBC8D7DF}" type="pres">
      <dgm:prSet presAssocID="{DB407771-B148-4A40-A747-8C9601F85D16}" presName="sibTrans" presStyleLbl="sibTrans2D1" presStyleIdx="3" presStyleCnt="9"/>
      <dgm:spPr/>
      <dgm:t>
        <a:bodyPr/>
        <a:lstStyle/>
        <a:p>
          <a:endParaRPr lang="fr-FR"/>
        </a:p>
      </dgm:t>
    </dgm:pt>
    <dgm:pt modelId="{757B85C7-6B7D-4698-B38C-11D455F1E8DC}" type="pres">
      <dgm:prSet presAssocID="{DB407771-B148-4A40-A747-8C9601F85D16}" presName="connectorText" presStyleLbl="sibTrans2D1" presStyleIdx="3" presStyleCnt="9"/>
      <dgm:spPr/>
      <dgm:t>
        <a:bodyPr/>
        <a:lstStyle/>
        <a:p>
          <a:endParaRPr lang="fr-FR"/>
        </a:p>
      </dgm:t>
    </dgm:pt>
    <dgm:pt modelId="{73156DB9-FCB9-4D41-B7B4-60D754A008F4}" type="pres">
      <dgm:prSet presAssocID="{80EE8329-CEC0-4981-97CE-AC525AD3EAE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879DB3-67BB-4397-A290-517827054E4C}" type="pres">
      <dgm:prSet presAssocID="{A88D62FA-D581-44EC-A070-4A73770CDE95}" presName="sibTrans" presStyleLbl="sibTrans2D1" presStyleIdx="4" presStyleCnt="9"/>
      <dgm:spPr/>
      <dgm:t>
        <a:bodyPr/>
        <a:lstStyle/>
        <a:p>
          <a:endParaRPr lang="fr-FR"/>
        </a:p>
      </dgm:t>
    </dgm:pt>
    <dgm:pt modelId="{891B52E8-8A1E-4555-B4C7-A4B5A1EBD7F4}" type="pres">
      <dgm:prSet presAssocID="{A88D62FA-D581-44EC-A070-4A73770CDE95}" presName="connectorText" presStyleLbl="sibTrans2D1" presStyleIdx="4" presStyleCnt="9"/>
      <dgm:spPr/>
      <dgm:t>
        <a:bodyPr/>
        <a:lstStyle/>
        <a:p>
          <a:endParaRPr lang="fr-FR"/>
        </a:p>
      </dgm:t>
    </dgm:pt>
    <dgm:pt modelId="{6E66BBBD-B1F8-499B-9849-6CB2FFFE9595}" type="pres">
      <dgm:prSet presAssocID="{A893EA9A-D6BF-4BD1-BE0C-A8FDAA46A4B1}" presName="node" presStyleLbl="node1" presStyleIdx="5" presStyleCnt="9" custScaleX="1272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D11C49-1B2A-408C-97AA-7FD6DC9A55BB}" type="pres">
      <dgm:prSet presAssocID="{C0B60681-2C19-4377-A9E9-768B69435B4A}" presName="sibTrans" presStyleLbl="sibTrans2D1" presStyleIdx="5" presStyleCnt="9"/>
      <dgm:spPr/>
      <dgm:t>
        <a:bodyPr/>
        <a:lstStyle/>
        <a:p>
          <a:endParaRPr lang="fr-FR"/>
        </a:p>
      </dgm:t>
    </dgm:pt>
    <dgm:pt modelId="{7AE1DD99-DED6-4226-A0FA-65CCA430D5CD}" type="pres">
      <dgm:prSet presAssocID="{C0B60681-2C19-4377-A9E9-768B69435B4A}" presName="connectorText" presStyleLbl="sibTrans2D1" presStyleIdx="5" presStyleCnt="9"/>
      <dgm:spPr/>
      <dgm:t>
        <a:bodyPr/>
        <a:lstStyle/>
        <a:p>
          <a:endParaRPr lang="fr-FR"/>
        </a:p>
      </dgm:t>
    </dgm:pt>
    <dgm:pt modelId="{056D50E9-7383-4EC8-8662-E7AB2266D233}" type="pres">
      <dgm:prSet presAssocID="{76BDD8F6-3775-468D-B3E9-B7BD937DBDD7}" presName="node" presStyleLbl="node1" presStyleIdx="6" presStyleCnt="9" custScaleX="131438" custRadScaleRad="98838" custRadScaleInc="82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5F8550-4092-4616-A785-9607D2D27008}" type="pres">
      <dgm:prSet presAssocID="{C1F634BF-24D8-494C-BD75-3130765ADFF1}" presName="sibTrans" presStyleLbl="sibTrans2D1" presStyleIdx="6" presStyleCnt="9"/>
      <dgm:spPr/>
      <dgm:t>
        <a:bodyPr/>
        <a:lstStyle/>
        <a:p>
          <a:endParaRPr lang="fr-FR"/>
        </a:p>
      </dgm:t>
    </dgm:pt>
    <dgm:pt modelId="{FD43D50E-C0E4-4BC1-B68C-523B376285A9}" type="pres">
      <dgm:prSet presAssocID="{C1F634BF-24D8-494C-BD75-3130765ADFF1}" presName="connectorText" presStyleLbl="sibTrans2D1" presStyleIdx="6" presStyleCnt="9"/>
      <dgm:spPr/>
      <dgm:t>
        <a:bodyPr/>
        <a:lstStyle/>
        <a:p>
          <a:endParaRPr lang="fr-FR"/>
        </a:p>
      </dgm:t>
    </dgm:pt>
    <dgm:pt modelId="{AC39F419-5E39-451D-964C-52AA27313B15}" type="pres">
      <dgm:prSet presAssocID="{5E7669F6-DF7D-4A7E-83A2-00858407CB47}" presName="node" presStyleLbl="node1" presStyleIdx="7" presStyleCnt="9" custScaleX="1124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9C100A-A821-4B90-9013-902D9DC83B33}" type="pres">
      <dgm:prSet presAssocID="{F84D7851-2967-462B-9169-E4558F7ACC51}" presName="sibTrans" presStyleLbl="sibTrans2D1" presStyleIdx="7" presStyleCnt="9"/>
      <dgm:spPr/>
      <dgm:t>
        <a:bodyPr/>
        <a:lstStyle/>
        <a:p>
          <a:endParaRPr lang="fr-FR"/>
        </a:p>
      </dgm:t>
    </dgm:pt>
    <dgm:pt modelId="{E013CD0B-34AE-4120-949D-B0BC53E6DE8C}" type="pres">
      <dgm:prSet presAssocID="{F84D7851-2967-462B-9169-E4558F7ACC51}" presName="connectorText" presStyleLbl="sibTrans2D1" presStyleIdx="7" presStyleCnt="9"/>
      <dgm:spPr/>
      <dgm:t>
        <a:bodyPr/>
        <a:lstStyle/>
        <a:p>
          <a:endParaRPr lang="fr-FR"/>
        </a:p>
      </dgm:t>
    </dgm:pt>
    <dgm:pt modelId="{818593AE-B504-410D-A714-7C8378BEF765}" type="pres">
      <dgm:prSet presAssocID="{B1A17F9B-A265-44F6-9C13-EA87F621B572}" presName="node" presStyleLbl="node1" presStyleIdx="8" presStyleCnt="9" custScaleX="14299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C2D142-3773-459F-B336-48C2C6C1E725}" type="pres">
      <dgm:prSet presAssocID="{D06E1119-C4C1-4E50-9E54-61EF133071F6}" presName="sibTrans" presStyleLbl="sibTrans2D1" presStyleIdx="8" presStyleCnt="9"/>
      <dgm:spPr/>
      <dgm:t>
        <a:bodyPr/>
        <a:lstStyle/>
        <a:p>
          <a:endParaRPr lang="fr-FR"/>
        </a:p>
      </dgm:t>
    </dgm:pt>
    <dgm:pt modelId="{AC789223-62A3-48B5-8C10-3EBEB4EFF1DE}" type="pres">
      <dgm:prSet presAssocID="{D06E1119-C4C1-4E50-9E54-61EF133071F6}" presName="connectorText" presStyleLbl="sibTrans2D1" presStyleIdx="8" presStyleCnt="9"/>
      <dgm:spPr/>
      <dgm:t>
        <a:bodyPr/>
        <a:lstStyle/>
        <a:p>
          <a:endParaRPr lang="fr-FR"/>
        </a:p>
      </dgm:t>
    </dgm:pt>
  </dgm:ptLst>
  <dgm:cxnLst>
    <dgm:cxn modelId="{E27912DD-5BEB-4E6D-B172-6F49220542EE}" type="presOf" srcId="{C0B60681-2C19-4377-A9E9-768B69435B4A}" destId="{7AE1DD99-DED6-4226-A0FA-65CCA430D5CD}" srcOrd="1" destOrd="0" presId="urn:microsoft.com/office/officeart/2005/8/layout/cycle2"/>
    <dgm:cxn modelId="{23B4E845-B1E9-459A-B2DB-5F4CD2C65ED5}" srcId="{4E109F4A-891B-4FE9-8AF5-BFC6BB67C583}" destId="{1E2F4C34-86AA-4304-B8A0-E81B3E76076D}" srcOrd="1" destOrd="0" parTransId="{F6DFD74B-790A-4C0D-B9AA-F6ED6426FD92}" sibTransId="{E32B2905-F574-49E2-A500-99D01F632F03}"/>
    <dgm:cxn modelId="{ABF15F5E-32C7-4718-8B0C-47C5877ECC5A}" srcId="{4E109F4A-891B-4FE9-8AF5-BFC6BB67C583}" destId="{FBABB379-E5BE-47B0-8768-3C5861B7AE4E}" srcOrd="3" destOrd="0" parTransId="{D2DC5692-6426-41C3-82F4-26ADBB562236}" sibTransId="{DB407771-B148-4A40-A747-8C9601F85D16}"/>
    <dgm:cxn modelId="{182AD01B-4E19-438D-AA48-89CAB64D7035}" type="presOf" srcId="{A893EA9A-D6BF-4BD1-BE0C-A8FDAA46A4B1}" destId="{6E66BBBD-B1F8-499B-9849-6CB2FFFE9595}" srcOrd="0" destOrd="0" presId="urn:microsoft.com/office/officeart/2005/8/layout/cycle2"/>
    <dgm:cxn modelId="{69734891-8816-4314-AAAC-20F859FBD63B}" type="presOf" srcId="{E32B2905-F574-49E2-A500-99D01F632F03}" destId="{76DFBC6A-A175-4955-BCED-090C808B021B}" srcOrd="1" destOrd="0" presId="urn:microsoft.com/office/officeart/2005/8/layout/cycle2"/>
    <dgm:cxn modelId="{D4398F8C-7E1E-4DB2-9DF1-9178E264B1E1}" srcId="{4E109F4A-891B-4FE9-8AF5-BFC6BB67C583}" destId="{5E7669F6-DF7D-4A7E-83A2-00858407CB47}" srcOrd="7" destOrd="0" parTransId="{A320FA70-EA5A-4FF1-A991-8C850175A314}" sibTransId="{F84D7851-2967-462B-9169-E4558F7ACC51}"/>
    <dgm:cxn modelId="{52B5F843-72D2-4208-B4CD-391DF6007C47}" type="presOf" srcId="{06EFE85C-5D9C-4068-A8D5-2F3FD32D513B}" destId="{56D8A75C-7518-44EB-B33E-9C459B085000}" srcOrd="0" destOrd="0" presId="urn:microsoft.com/office/officeart/2005/8/layout/cycle2"/>
    <dgm:cxn modelId="{C416B188-1913-45C5-AAD8-9EDC89E17A2E}" type="presOf" srcId="{9833FB5E-F5CE-4FF5-BE1C-8CB1669D0D61}" destId="{4A480118-4944-4194-B42A-3C20BB1E17A4}" srcOrd="1" destOrd="0" presId="urn:microsoft.com/office/officeart/2005/8/layout/cycle2"/>
    <dgm:cxn modelId="{DDCA1381-81F9-4BE0-A890-8E3C422A3D9D}" srcId="{4E109F4A-891B-4FE9-8AF5-BFC6BB67C583}" destId="{80EE8329-CEC0-4981-97CE-AC525AD3EAEF}" srcOrd="4" destOrd="0" parTransId="{2E7586DA-FA7E-457A-ACA7-8231A4A2F9EE}" sibTransId="{A88D62FA-D581-44EC-A070-4A73770CDE95}"/>
    <dgm:cxn modelId="{B6A9FB3A-8A75-4942-A1A8-B5B1C288A3AB}" type="presOf" srcId="{C1F634BF-24D8-494C-BD75-3130765ADFF1}" destId="{675F8550-4092-4616-A785-9607D2D27008}" srcOrd="0" destOrd="0" presId="urn:microsoft.com/office/officeart/2005/8/layout/cycle2"/>
    <dgm:cxn modelId="{C05496B0-5240-4B0A-BD8E-829449D392CA}" srcId="{4E109F4A-891B-4FE9-8AF5-BFC6BB67C583}" destId="{B1A17F9B-A265-44F6-9C13-EA87F621B572}" srcOrd="8" destOrd="0" parTransId="{15F8FF51-1884-4DF4-996D-BCAACED7F240}" sibTransId="{D06E1119-C4C1-4E50-9E54-61EF133071F6}"/>
    <dgm:cxn modelId="{BC5675BF-8D14-454C-92EA-5AACB2E019FD}" type="presOf" srcId="{C1F634BF-24D8-494C-BD75-3130765ADFF1}" destId="{FD43D50E-C0E4-4BC1-B68C-523B376285A9}" srcOrd="1" destOrd="0" presId="urn:microsoft.com/office/officeart/2005/8/layout/cycle2"/>
    <dgm:cxn modelId="{9F0C5560-CD89-4840-9259-D36ED8BD9944}" type="presOf" srcId="{DB407771-B148-4A40-A747-8C9601F85D16}" destId="{037E50C0-30FC-4A33-A62B-E146EBC8D7DF}" srcOrd="0" destOrd="0" presId="urn:microsoft.com/office/officeart/2005/8/layout/cycle2"/>
    <dgm:cxn modelId="{B8D1F3C1-D401-4643-8DF8-F06F030FE5DB}" srcId="{4E109F4A-891B-4FE9-8AF5-BFC6BB67C583}" destId="{03FA2A3A-9E6F-4B1D-AC2B-61AC73447BB2}" srcOrd="2" destOrd="0" parTransId="{4381CB4E-7D94-4FA9-BC2D-454FFB054C63}" sibTransId="{81B4BE8A-7599-46D8-9652-896442CDBC04}"/>
    <dgm:cxn modelId="{B132E0BA-AD1D-49EC-9756-177769FE339E}" type="presOf" srcId="{DB407771-B148-4A40-A747-8C9601F85D16}" destId="{757B85C7-6B7D-4698-B38C-11D455F1E8DC}" srcOrd="1" destOrd="0" presId="urn:microsoft.com/office/officeart/2005/8/layout/cycle2"/>
    <dgm:cxn modelId="{37DEEBF7-6AE5-4740-B256-2FB5145448F1}" type="presOf" srcId="{B1A17F9B-A265-44F6-9C13-EA87F621B572}" destId="{818593AE-B504-410D-A714-7C8378BEF765}" srcOrd="0" destOrd="0" presId="urn:microsoft.com/office/officeart/2005/8/layout/cycle2"/>
    <dgm:cxn modelId="{78CBE9EB-1A11-40B4-8712-5FF8C2EF0A05}" type="presOf" srcId="{FBABB379-E5BE-47B0-8768-3C5861B7AE4E}" destId="{A599C44A-A00E-4C30-B224-C4047F34D5CC}" srcOrd="0" destOrd="0" presId="urn:microsoft.com/office/officeart/2005/8/layout/cycle2"/>
    <dgm:cxn modelId="{E1102569-8DEF-421C-8436-03E3C4D37F78}" srcId="{4E109F4A-891B-4FE9-8AF5-BFC6BB67C583}" destId="{76BDD8F6-3775-468D-B3E9-B7BD937DBDD7}" srcOrd="6" destOrd="0" parTransId="{CCE029BE-800D-496B-9AA1-521A8B0B6033}" sibTransId="{C1F634BF-24D8-494C-BD75-3130765ADFF1}"/>
    <dgm:cxn modelId="{F887A5E1-AED5-4F45-866A-26893C26B962}" type="presOf" srcId="{80EE8329-CEC0-4981-97CE-AC525AD3EAEF}" destId="{73156DB9-FCB9-4D41-B7B4-60D754A008F4}" srcOrd="0" destOrd="0" presId="urn:microsoft.com/office/officeart/2005/8/layout/cycle2"/>
    <dgm:cxn modelId="{69EB247E-7F6F-4463-9094-1E5039D4F1B0}" type="presOf" srcId="{4E109F4A-891B-4FE9-8AF5-BFC6BB67C583}" destId="{15B31E8C-BB89-4A9C-A866-158FDBB92852}" srcOrd="0" destOrd="0" presId="urn:microsoft.com/office/officeart/2005/8/layout/cycle2"/>
    <dgm:cxn modelId="{F28BE50F-3535-4ADD-B887-918F4950F9DC}" type="presOf" srcId="{5E7669F6-DF7D-4A7E-83A2-00858407CB47}" destId="{AC39F419-5E39-451D-964C-52AA27313B15}" srcOrd="0" destOrd="0" presId="urn:microsoft.com/office/officeart/2005/8/layout/cycle2"/>
    <dgm:cxn modelId="{75305C91-CBC4-4D32-B4DF-0DC3ABE4F9A4}" srcId="{4E109F4A-891B-4FE9-8AF5-BFC6BB67C583}" destId="{A893EA9A-D6BF-4BD1-BE0C-A8FDAA46A4B1}" srcOrd="5" destOrd="0" parTransId="{71FD8584-498B-4D32-90CA-ADB39B0C26AD}" sibTransId="{C0B60681-2C19-4377-A9E9-768B69435B4A}"/>
    <dgm:cxn modelId="{62D90C73-6A27-4DE3-B1E5-B32D2335E858}" type="presOf" srcId="{81B4BE8A-7599-46D8-9652-896442CDBC04}" destId="{C0E589CA-0D2D-40E2-8C22-5DE1F5726B06}" srcOrd="1" destOrd="0" presId="urn:microsoft.com/office/officeart/2005/8/layout/cycle2"/>
    <dgm:cxn modelId="{45F5AE75-A8CD-4D16-AE3C-15D915654C93}" type="presOf" srcId="{F84D7851-2967-462B-9169-E4558F7ACC51}" destId="{EE9C100A-A821-4B90-9013-902D9DC83B33}" srcOrd="0" destOrd="0" presId="urn:microsoft.com/office/officeart/2005/8/layout/cycle2"/>
    <dgm:cxn modelId="{AB5E078F-417D-441C-B5B0-ECE64DE2ED53}" srcId="{4E109F4A-891B-4FE9-8AF5-BFC6BB67C583}" destId="{06EFE85C-5D9C-4068-A8D5-2F3FD32D513B}" srcOrd="0" destOrd="0" parTransId="{F7D3179A-32DE-4AC3-BCED-0CA44D006DF0}" sibTransId="{9833FB5E-F5CE-4FF5-BE1C-8CB1669D0D61}"/>
    <dgm:cxn modelId="{7B52CEB6-567E-444A-9ABD-090CEF391A45}" type="presOf" srcId="{D06E1119-C4C1-4E50-9E54-61EF133071F6}" destId="{E4C2D142-3773-459F-B336-48C2C6C1E725}" srcOrd="0" destOrd="0" presId="urn:microsoft.com/office/officeart/2005/8/layout/cycle2"/>
    <dgm:cxn modelId="{C421E091-DA40-49CD-A2D9-2B972876460A}" type="presOf" srcId="{1E2F4C34-86AA-4304-B8A0-E81B3E76076D}" destId="{E745B2FC-17E5-4451-849C-D76144164E65}" srcOrd="0" destOrd="0" presId="urn:microsoft.com/office/officeart/2005/8/layout/cycle2"/>
    <dgm:cxn modelId="{1D91352F-5B22-4F4E-834C-E8AA789260AF}" type="presOf" srcId="{C0B60681-2C19-4377-A9E9-768B69435B4A}" destId="{F3D11C49-1B2A-408C-97AA-7FD6DC9A55BB}" srcOrd="0" destOrd="0" presId="urn:microsoft.com/office/officeart/2005/8/layout/cycle2"/>
    <dgm:cxn modelId="{F1A139A5-3CEF-4E29-87C4-E14D8C060043}" type="presOf" srcId="{D06E1119-C4C1-4E50-9E54-61EF133071F6}" destId="{AC789223-62A3-48B5-8C10-3EBEB4EFF1DE}" srcOrd="1" destOrd="0" presId="urn:microsoft.com/office/officeart/2005/8/layout/cycle2"/>
    <dgm:cxn modelId="{AE863D32-651F-49F9-BCE8-E3E1B2471EF1}" type="presOf" srcId="{F84D7851-2967-462B-9169-E4558F7ACC51}" destId="{E013CD0B-34AE-4120-949D-B0BC53E6DE8C}" srcOrd="1" destOrd="0" presId="urn:microsoft.com/office/officeart/2005/8/layout/cycle2"/>
    <dgm:cxn modelId="{E4E8EC19-0B26-4579-B8B8-2178785EA041}" type="presOf" srcId="{E32B2905-F574-49E2-A500-99D01F632F03}" destId="{11515479-7A51-43A1-AC18-B01AACF51662}" srcOrd="0" destOrd="0" presId="urn:microsoft.com/office/officeart/2005/8/layout/cycle2"/>
    <dgm:cxn modelId="{A9305287-4ECF-42AF-A511-BC140E13E2CC}" type="presOf" srcId="{81B4BE8A-7599-46D8-9652-896442CDBC04}" destId="{88D92925-0623-4D86-B27E-0567BC687CB4}" srcOrd="0" destOrd="0" presId="urn:microsoft.com/office/officeart/2005/8/layout/cycle2"/>
    <dgm:cxn modelId="{75288A30-5DED-4FEC-AED7-6DA7BE49333B}" type="presOf" srcId="{9833FB5E-F5CE-4FF5-BE1C-8CB1669D0D61}" destId="{5CDB6EC5-DBA8-4649-9CE4-F5365C921F66}" srcOrd="0" destOrd="0" presId="urn:microsoft.com/office/officeart/2005/8/layout/cycle2"/>
    <dgm:cxn modelId="{2AF55C31-4B8D-4F6C-81AC-07E394CFFA05}" type="presOf" srcId="{A88D62FA-D581-44EC-A070-4A73770CDE95}" destId="{891B52E8-8A1E-4555-B4C7-A4B5A1EBD7F4}" srcOrd="1" destOrd="0" presId="urn:microsoft.com/office/officeart/2005/8/layout/cycle2"/>
    <dgm:cxn modelId="{747F3F4A-4995-4E55-B12C-26772F01ECAE}" type="presOf" srcId="{76BDD8F6-3775-468D-B3E9-B7BD937DBDD7}" destId="{056D50E9-7383-4EC8-8662-E7AB2266D233}" srcOrd="0" destOrd="0" presId="urn:microsoft.com/office/officeart/2005/8/layout/cycle2"/>
    <dgm:cxn modelId="{2E4A657F-3E50-4C83-9FD3-04D2ECE71D10}" type="presOf" srcId="{03FA2A3A-9E6F-4B1D-AC2B-61AC73447BB2}" destId="{08044C31-F587-4195-911C-DB1DA01F1F24}" srcOrd="0" destOrd="0" presId="urn:microsoft.com/office/officeart/2005/8/layout/cycle2"/>
    <dgm:cxn modelId="{1BD13BC7-442D-4C65-80A5-4D93402121E0}" type="presOf" srcId="{A88D62FA-D581-44EC-A070-4A73770CDE95}" destId="{64879DB3-67BB-4397-A290-517827054E4C}" srcOrd="0" destOrd="0" presId="urn:microsoft.com/office/officeart/2005/8/layout/cycle2"/>
    <dgm:cxn modelId="{33E49CBB-E7BB-4DFE-A34D-C199E7A5F2DC}" type="presParOf" srcId="{15B31E8C-BB89-4A9C-A866-158FDBB92852}" destId="{56D8A75C-7518-44EB-B33E-9C459B085000}" srcOrd="0" destOrd="0" presId="urn:microsoft.com/office/officeart/2005/8/layout/cycle2"/>
    <dgm:cxn modelId="{6C451315-CEE7-4E27-AB10-C4E54DC25EF1}" type="presParOf" srcId="{15B31E8C-BB89-4A9C-A866-158FDBB92852}" destId="{5CDB6EC5-DBA8-4649-9CE4-F5365C921F66}" srcOrd="1" destOrd="0" presId="urn:microsoft.com/office/officeart/2005/8/layout/cycle2"/>
    <dgm:cxn modelId="{5F8C292C-C0B6-49E9-B6FB-A2EF2A20C08D}" type="presParOf" srcId="{5CDB6EC5-DBA8-4649-9CE4-F5365C921F66}" destId="{4A480118-4944-4194-B42A-3C20BB1E17A4}" srcOrd="0" destOrd="0" presId="urn:microsoft.com/office/officeart/2005/8/layout/cycle2"/>
    <dgm:cxn modelId="{1DACCDC0-432F-4784-A035-E7255C20CD9E}" type="presParOf" srcId="{15B31E8C-BB89-4A9C-A866-158FDBB92852}" destId="{E745B2FC-17E5-4451-849C-D76144164E65}" srcOrd="2" destOrd="0" presId="urn:microsoft.com/office/officeart/2005/8/layout/cycle2"/>
    <dgm:cxn modelId="{579B92C3-0C98-4B20-AED7-EE3CED282FE6}" type="presParOf" srcId="{15B31E8C-BB89-4A9C-A866-158FDBB92852}" destId="{11515479-7A51-43A1-AC18-B01AACF51662}" srcOrd="3" destOrd="0" presId="urn:microsoft.com/office/officeart/2005/8/layout/cycle2"/>
    <dgm:cxn modelId="{9C7726C3-58F3-41B6-89AE-4B747EEA46A7}" type="presParOf" srcId="{11515479-7A51-43A1-AC18-B01AACF51662}" destId="{76DFBC6A-A175-4955-BCED-090C808B021B}" srcOrd="0" destOrd="0" presId="urn:microsoft.com/office/officeart/2005/8/layout/cycle2"/>
    <dgm:cxn modelId="{A448B86D-52FD-4BC4-8C5C-475C46AF1934}" type="presParOf" srcId="{15B31E8C-BB89-4A9C-A866-158FDBB92852}" destId="{08044C31-F587-4195-911C-DB1DA01F1F24}" srcOrd="4" destOrd="0" presId="urn:microsoft.com/office/officeart/2005/8/layout/cycle2"/>
    <dgm:cxn modelId="{8C5053F1-0BE4-42D1-895E-9E70DEC71F57}" type="presParOf" srcId="{15B31E8C-BB89-4A9C-A866-158FDBB92852}" destId="{88D92925-0623-4D86-B27E-0567BC687CB4}" srcOrd="5" destOrd="0" presId="urn:microsoft.com/office/officeart/2005/8/layout/cycle2"/>
    <dgm:cxn modelId="{2CB97917-2712-4982-BB2E-ECDB7F4122CA}" type="presParOf" srcId="{88D92925-0623-4D86-B27E-0567BC687CB4}" destId="{C0E589CA-0D2D-40E2-8C22-5DE1F5726B06}" srcOrd="0" destOrd="0" presId="urn:microsoft.com/office/officeart/2005/8/layout/cycle2"/>
    <dgm:cxn modelId="{2AC25C84-FFE0-4914-8C8D-C22684A4FAF5}" type="presParOf" srcId="{15B31E8C-BB89-4A9C-A866-158FDBB92852}" destId="{A599C44A-A00E-4C30-B224-C4047F34D5CC}" srcOrd="6" destOrd="0" presId="urn:microsoft.com/office/officeart/2005/8/layout/cycle2"/>
    <dgm:cxn modelId="{E0428D63-DA3E-4286-9859-0B36A119ED52}" type="presParOf" srcId="{15B31E8C-BB89-4A9C-A866-158FDBB92852}" destId="{037E50C0-30FC-4A33-A62B-E146EBC8D7DF}" srcOrd="7" destOrd="0" presId="urn:microsoft.com/office/officeart/2005/8/layout/cycle2"/>
    <dgm:cxn modelId="{16CDD871-C9D1-4C69-8CA6-55D54CD79FF3}" type="presParOf" srcId="{037E50C0-30FC-4A33-A62B-E146EBC8D7DF}" destId="{757B85C7-6B7D-4698-B38C-11D455F1E8DC}" srcOrd="0" destOrd="0" presId="urn:microsoft.com/office/officeart/2005/8/layout/cycle2"/>
    <dgm:cxn modelId="{0654575D-96CC-44E7-852A-A4E4D8F097CB}" type="presParOf" srcId="{15B31E8C-BB89-4A9C-A866-158FDBB92852}" destId="{73156DB9-FCB9-4D41-B7B4-60D754A008F4}" srcOrd="8" destOrd="0" presId="urn:microsoft.com/office/officeart/2005/8/layout/cycle2"/>
    <dgm:cxn modelId="{3C0AF403-FC62-4211-9A7D-1794F01C230A}" type="presParOf" srcId="{15B31E8C-BB89-4A9C-A866-158FDBB92852}" destId="{64879DB3-67BB-4397-A290-517827054E4C}" srcOrd="9" destOrd="0" presId="urn:microsoft.com/office/officeart/2005/8/layout/cycle2"/>
    <dgm:cxn modelId="{5FF7C9D7-6499-4D56-B058-4ED3F9476AC6}" type="presParOf" srcId="{64879DB3-67BB-4397-A290-517827054E4C}" destId="{891B52E8-8A1E-4555-B4C7-A4B5A1EBD7F4}" srcOrd="0" destOrd="0" presId="urn:microsoft.com/office/officeart/2005/8/layout/cycle2"/>
    <dgm:cxn modelId="{BDC9D631-4F2B-4680-8263-46D929C8E2DD}" type="presParOf" srcId="{15B31E8C-BB89-4A9C-A866-158FDBB92852}" destId="{6E66BBBD-B1F8-499B-9849-6CB2FFFE9595}" srcOrd="10" destOrd="0" presId="urn:microsoft.com/office/officeart/2005/8/layout/cycle2"/>
    <dgm:cxn modelId="{2D5D0CD3-609A-43B2-B145-82AF6DD4ADFC}" type="presParOf" srcId="{15B31E8C-BB89-4A9C-A866-158FDBB92852}" destId="{F3D11C49-1B2A-408C-97AA-7FD6DC9A55BB}" srcOrd="11" destOrd="0" presId="urn:microsoft.com/office/officeart/2005/8/layout/cycle2"/>
    <dgm:cxn modelId="{26D063D6-F591-4E18-B38C-8A5F8ED3F954}" type="presParOf" srcId="{F3D11C49-1B2A-408C-97AA-7FD6DC9A55BB}" destId="{7AE1DD99-DED6-4226-A0FA-65CCA430D5CD}" srcOrd="0" destOrd="0" presId="urn:microsoft.com/office/officeart/2005/8/layout/cycle2"/>
    <dgm:cxn modelId="{609C25A4-B41D-4B0D-A084-CC782718CDF9}" type="presParOf" srcId="{15B31E8C-BB89-4A9C-A866-158FDBB92852}" destId="{056D50E9-7383-4EC8-8662-E7AB2266D233}" srcOrd="12" destOrd="0" presId="urn:microsoft.com/office/officeart/2005/8/layout/cycle2"/>
    <dgm:cxn modelId="{DE03B6E8-B51B-4359-82BE-7A31C288ED8D}" type="presParOf" srcId="{15B31E8C-BB89-4A9C-A866-158FDBB92852}" destId="{675F8550-4092-4616-A785-9607D2D27008}" srcOrd="13" destOrd="0" presId="urn:microsoft.com/office/officeart/2005/8/layout/cycle2"/>
    <dgm:cxn modelId="{AAA79702-A6F1-4F69-B88B-1211F12769BE}" type="presParOf" srcId="{675F8550-4092-4616-A785-9607D2D27008}" destId="{FD43D50E-C0E4-4BC1-B68C-523B376285A9}" srcOrd="0" destOrd="0" presId="urn:microsoft.com/office/officeart/2005/8/layout/cycle2"/>
    <dgm:cxn modelId="{BBC6CCFA-1421-4726-BDBE-2639042A782F}" type="presParOf" srcId="{15B31E8C-BB89-4A9C-A866-158FDBB92852}" destId="{AC39F419-5E39-451D-964C-52AA27313B15}" srcOrd="14" destOrd="0" presId="urn:microsoft.com/office/officeart/2005/8/layout/cycle2"/>
    <dgm:cxn modelId="{7E672515-B459-42F3-80BF-3C4F224402B7}" type="presParOf" srcId="{15B31E8C-BB89-4A9C-A866-158FDBB92852}" destId="{EE9C100A-A821-4B90-9013-902D9DC83B33}" srcOrd="15" destOrd="0" presId="urn:microsoft.com/office/officeart/2005/8/layout/cycle2"/>
    <dgm:cxn modelId="{12278CAD-BC73-4DAA-AB11-A37D110E6C7A}" type="presParOf" srcId="{EE9C100A-A821-4B90-9013-902D9DC83B33}" destId="{E013CD0B-34AE-4120-949D-B0BC53E6DE8C}" srcOrd="0" destOrd="0" presId="urn:microsoft.com/office/officeart/2005/8/layout/cycle2"/>
    <dgm:cxn modelId="{DD966377-7E80-49F2-9B50-B39D00D08E24}" type="presParOf" srcId="{15B31E8C-BB89-4A9C-A866-158FDBB92852}" destId="{818593AE-B504-410D-A714-7C8378BEF765}" srcOrd="16" destOrd="0" presId="urn:microsoft.com/office/officeart/2005/8/layout/cycle2"/>
    <dgm:cxn modelId="{1167747C-A0D8-4AFC-8D63-0EE3430FCDCA}" type="presParOf" srcId="{15B31E8C-BB89-4A9C-A866-158FDBB92852}" destId="{E4C2D142-3773-459F-B336-48C2C6C1E725}" srcOrd="17" destOrd="0" presId="urn:microsoft.com/office/officeart/2005/8/layout/cycle2"/>
    <dgm:cxn modelId="{1C5A9BE6-ECC0-401D-AD86-56CF7CECEED2}" type="presParOf" srcId="{E4C2D142-3773-459F-B336-48C2C6C1E725}" destId="{AC789223-62A3-48B5-8C10-3EBEB4EFF1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9766D3-E477-403C-BA79-06802177E16D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1.Je sais faire le silence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2411" y="350242"/>
        <a:ext cx="1912739" cy="1147643"/>
      </dsp:txXfrm>
    </dsp:sp>
    <dsp:sp modelId="{ADE2A162-8721-458E-9C36-3D10CA836E73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2.Je sais respirer profondément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2106423" y="350242"/>
        <a:ext cx="1912739" cy="1147643"/>
      </dsp:txXfrm>
    </dsp:sp>
    <dsp:sp modelId="{2D246E0E-8048-45D9-9D06-EA4FFB9F6A0E}">
      <dsp:nvSpPr>
        <dsp:cNvPr id="0" name=""/>
        <dsp:cNvSpPr/>
      </dsp:nvSpPr>
      <dsp:spPr>
        <a:xfrm>
          <a:off x="4258810" y="388642"/>
          <a:ext cx="1912739" cy="1147643"/>
        </a:xfrm>
        <a:prstGeom prst="rect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3. Je sais imaginer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4258810" y="388642"/>
        <a:ext cx="1912739" cy="1147643"/>
      </dsp:txXfrm>
    </dsp:sp>
    <dsp:sp modelId="{EE5F3CE7-A8DD-4C58-B91E-6B5D808D56F1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4. Je sais écouter mon corps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6314449" y="350242"/>
        <a:ext cx="1912739" cy="1147643"/>
      </dsp:txXfrm>
    </dsp:sp>
    <dsp:sp modelId="{0CEBC915-8696-4A5C-843D-88E0F033DD61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5. Je sais écouter l’autre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2411" y="1689159"/>
        <a:ext cx="1912739" cy="1147643"/>
      </dsp:txXfrm>
    </dsp:sp>
    <dsp:sp modelId="{1196B6DA-89A8-4BC7-B6F1-B3021C36B81A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6. Je sais prendre mon temps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2106423" y="1689159"/>
        <a:ext cx="1912739" cy="1147643"/>
      </dsp:txXfrm>
    </dsp:sp>
    <dsp:sp modelId="{BFF9129E-D552-4CF3-8B76-1770652EAB9C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7. Je sais apprécier l’effort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4210436" y="1689159"/>
        <a:ext cx="1912739" cy="1147643"/>
      </dsp:txXfrm>
    </dsp:sp>
    <dsp:sp modelId="{9B3C8D7A-8CFD-43C5-B9CE-522855703F48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8. Je sais mémoriser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6314449" y="1689159"/>
        <a:ext cx="1912739" cy="1147643"/>
      </dsp:txXfrm>
    </dsp:sp>
    <dsp:sp modelId="{5A44E579-70AA-4B9D-B83E-0A49884B1CD3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9. Je sais exprimer mon ressenti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2106423" y="3028077"/>
        <a:ext cx="1912739" cy="1147643"/>
      </dsp:txXfrm>
    </dsp:sp>
    <dsp:sp modelId="{3979991A-71E3-438F-B1A4-E718806AD538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/>
              </a:solidFill>
            </a:rPr>
            <a:t>10. Je sais faire des choix</a:t>
          </a:r>
          <a:endParaRPr lang="fr-FR" sz="2000" b="1" kern="1200" dirty="0">
            <a:solidFill>
              <a:schemeClr val="tx1"/>
            </a:solidFill>
          </a:endParaRPr>
        </a:p>
      </dsp:txBody>
      <dsp:txXfrm>
        <a:off x="4210436" y="3028077"/>
        <a:ext cx="1912739" cy="11476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77222-75EA-4E4B-8B0E-744F6AD9285B}" type="datetimeFigureOut">
              <a:rPr lang="fr-FR" smtClean="0"/>
              <a:pPr/>
              <a:t>20/01/2016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08D4-0284-4A71-AF07-B32FCF32FC9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experitheque/fiches/fiche7904.pdf" TargetMode="External"/><Relationship Id="rId2" Type="http://schemas.openxmlformats.org/officeDocument/2006/relationships/hyperlink" Target="http://www.reseau-canope.fr/climatscolaire/accueil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Arial Black" pitchFamily="34" charset="0"/>
              </a:rPr>
              <a:t>Pratiques corporelles de bien être </a:t>
            </a:r>
            <a:r>
              <a:rPr lang="fr-FR" dirty="0" smtClean="0">
                <a:latin typeface="Arial Black" pitchFamily="34" charset="0"/>
              </a:rPr>
              <a:t>à </a:t>
            </a:r>
            <a:r>
              <a:rPr lang="fr-FR" smtClean="0">
                <a:latin typeface="Arial Black" pitchFamily="34" charset="0"/>
              </a:rPr>
              <a:t>l’école primaire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dirty="0" smtClean="0"/>
              <a:t>Animation pédagogique du 12 janvier 2016</a:t>
            </a:r>
          </a:p>
          <a:p>
            <a:r>
              <a:rPr lang="fr-FR" sz="2000" dirty="0" smtClean="0"/>
              <a:t>Circonscription de ROUBAIX EST</a:t>
            </a:r>
          </a:p>
          <a:p>
            <a:r>
              <a:rPr lang="fr-FR" sz="2000" dirty="0" smtClean="0"/>
              <a:t>Marie BECART – CPC</a:t>
            </a:r>
          </a:p>
          <a:p>
            <a:r>
              <a:rPr lang="fr-FR" sz="2000" dirty="0" smtClean="0"/>
              <a:t>Philippe ANSART- CPD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Sept familles d’exercices retenues pour des pratiques corporelles de bien être: </a:t>
            </a:r>
            <a:r>
              <a:rPr lang="fr-FR" sz="2400" b="1" dirty="0" smtClean="0">
                <a:solidFill>
                  <a:srgbClr val="00FF00"/>
                </a:solidFill>
              </a:rPr>
              <a:t>gymnastique lente </a:t>
            </a:r>
            <a:r>
              <a:rPr lang="fr-FR" sz="2400" dirty="0" smtClean="0"/>
              <a:t>(20 exercices)</a:t>
            </a:r>
            <a:endParaRPr lang="fr-FR" sz="2400" b="1" dirty="0"/>
          </a:p>
        </p:txBody>
      </p:sp>
      <p:pic>
        <p:nvPicPr>
          <p:cNvPr id="18434" name="Picture 2" descr="C:\Users\Administrateur\Pictures\PCBE\gym len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283" y="1600200"/>
            <a:ext cx="254143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fr-FR" sz="2400" dirty="0" smtClean="0"/>
              <a:t>Sept familles d’exercices retenues pour des pratiques corporelles de bien être: </a:t>
            </a:r>
            <a:r>
              <a:rPr lang="fr-FR" sz="2400" b="1" dirty="0" smtClean="0">
                <a:solidFill>
                  <a:srgbClr val="FF9900"/>
                </a:solidFill>
              </a:rPr>
              <a:t>gymnastique non volontaire </a:t>
            </a:r>
            <a:r>
              <a:rPr lang="fr-FR" sz="2400" dirty="0" smtClean="0"/>
              <a:t>( 10 exercices)</a:t>
            </a:r>
            <a:endParaRPr lang="fr-FR" sz="2400" b="1" dirty="0"/>
          </a:p>
        </p:txBody>
      </p:sp>
      <p:pic>
        <p:nvPicPr>
          <p:cNvPr id="19458" name="Picture 2" descr="C:\Users\Administrateur\Pictures\PCBE\gym non volontai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282" y="1600200"/>
            <a:ext cx="292690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Sept familles d’exercices retenues pour des pratiques corporelles de bien être:  </a:t>
            </a:r>
            <a:r>
              <a:rPr lang="fr-FR" sz="2400" b="1" dirty="0" smtClean="0">
                <a:solidFill>
                  <a:srgbClr val="00B0F0"/>
                </a:solidFill>
              </a:rPr>
              <a:t>massage</a:t>
            </a:r>
            <a:r>
              <a:rPr lang="fr-FR" sz="2400" b="1" dirty="0" smtClean="0"/>
              <a:t> </a:t>
            </a:r>
            <a:r>
              <a:rPr lang="fr-FR" sz="2400" dirty="0" smtClean="0"/>
              <a:t>(9 exercices)</a:t>
            </a:r>
            <a:endParaRPr lang="fr-FR" sz="2400" b="1" dirty="0"/>
          </a:p>
        </p:txBody>
      </p:sp>
      <p:pic>
        <p:nvPicPr>
          <p:cNvPr id="20482" name="Picture 2" descr="C:\Users\Administrateur\Pictures\PCBE\mass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00200"/>
            <a:ext cx="352839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Sept familles d’exercices retenues pour des pratiques corporelles de bien être: </a:t>
            </a:r>
            <a:r>
              <a:rPr lang="fr-FR" sz="2400" b="1" dirty="0" smtClean="0">
                <a:solidFill>
                  <a:srgbClr val="FF3300"/>
                </a:solidFill>
              </a:rPr>
              <a:t>visualisation</a:t>
            </a:r>
            <a:r>
              <a:rPr lang="fr-FR" sz="2400" b="1" dirty="0" smtClean="0"/>
              <a:t> </a:t>
            </a:r>
            <a:r>
              <a:rPr lang="fr-FR" sz="2400" dirty="0" smtClean="0"/>
              <a:t>(9 exercices)</a:t>
            </a:r>
            <a:endParaRPr lang="fr-FR" sz="2400" b="1" dirty="0"/>
          </a:p>
        </p:txBody>
      </p:sp>
      <p:pic>
        <p:nvPicPr>
          <p:cNvPr id="21506" name="Picture 2" descr="C:\Users\Administrateur\Pictures\PCBE\visualis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282" y="1600200"/>
            <a:ext cx="278288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</a:rPr>
              <a:t>Présentation de la démarche</a:t>
            </a:r>
            <a:endParaRPr lang="fr-FR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ym typeface="Symbol"/>
              </a:rPr>
              <a:t> 1.  Ne jamais contraindre un élève</a:t>
            </a:r>
          </a:p>
          <a:p>
            <a:r>
              <a:rPr lang="fr-FR" dirty="0" smtClean="0">
                <a:sym typeface="Symbol"/>
              </a:rPr>
              <a:t> 2. Rendre la pratique toujours agréable </a:t>
            </a:r>
          </a:p>
          <a:p>
            <a:pPr>
              <a:buNone/>
            </a:pPr>
            <a:r>
              <a:rPr lang="fr-FR" sz="2800" i="1" dirty="0" smtClean="0">
                <a:sym typeface="Symbol"/>
              </a:rPr>
              <a:t>               (pas de compétition)</a:t>
            </a:r>
            <a:endParaRPr lang="fr-FR" sz="2800" i="1" dirty="0" smtClean="0"/>
          </a:p>
          <a:p>
            <a:r>
              <a:rPr lang="fr-FR" dirty="0" smtClean="0">
                <a:sym typeface="Symbol"/>
              </a:rPr>
              <a:t> 3. Porter une attention particulière à la respiration</a:t>
            </a:r>
            <a:endParaRPr lang="fr-FR" dirty="0" smtClean="0"/>
          </a:p>
          <a:p>
            <a:r>
              <a:rPr lang="fr-FR" dirty="0" smtClean="0">
                <a:sym typeface="Symbol"/>
              </a:rPr>
              <a:t> 4. Prendre le temps de le faire</a:t>
            </a:r>
            <a:endParaRPr lang="fr-FR" dirty="0" smtClean="0"/>
          </a:p>
          <a:p>
            <a:r>
              <a:rPr lang="fr-FR" dirty="0" smtClean="0">
                <a:sym typeface="Symbol"/>
              </a:rPr>
              <a:t> 5. Se montrer attentif à la qualité de l’exécution</a:t>
            </a:r>
          </a:p>
          <a:p>
            <a:endParaRPr lang="fr-FR" sz="2400" dirty="0" smtClean="0">
              <a:sym typeface="Symbol"/>
            </a:endParaRP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</a:rPr>
              <a:t>Présentation de la démarche (suite)</a:t>
            </a:r>
            <a:endParaRPr lang="fr-FR" sz="32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dirty="0" smtClean="0">
                <a:sym typeface="Symbol"/>
              </a:rPr>
              <a:t> 6. Privilégier la répétition des exercices</a:t>
            </a:r>
          </a:p>
          <a:p>
            <a:r>
              <a:rPr lang="fr-FR" sz="2800" dirty="0" smtClean="0">
                <a:sym typeface="Symbol"/>
              </a:rPr>
              <a:t> 7. Faire appel à l’imaginaire, avec un vocabulaire adapté</a:t>
            </a:r>
          </a:p>
          <a:p>
            <a:r>
              <a:rPr lang="fr-FR" sz="2800" dirty="0" smtClean="0">
                <a:sym typeface="Symbol"/>
              </a:rPr>
              <a:t> 8. Aborder les pratiques corporelles de bien -être de façon ludique </a:t>
            </a:r>
            <a:r>
              <a:rPr lang="fr-FR" sz="2400" i="1" dirty="0" smtClean="0">
                <a:sym typeface="Symbol"/>
              </a:rPr>
              <a:t>(en maternelle: approche globale en utilisant les supports musicaux et textuels)</a:t>
            </a:r>
          </a:p>
          <a:p>
            <a:r>
              <a:rPr lang="fr-FR" sz="2800" dirty="0" smtClean="0">
                <a:sym typeface="Symbol"/>
              </a:rPr>
              <a:t> 9. Porter une attention particulière aux pauses d’intégration</a:t>
            </a:r>
            <a:r>
              <a:rPr lang="fr-FR" sz="2400" i="1" dirty="0" smtClean="0">
                <a:sym typeface="Symbol"/>
              </a:rPr>
              <a:t>: ressentir, visualiser, remercier, échanger, nommer, dessiner, schématiser ce qui a été vécu.</a:t>
            </a:r>
          </a:p>
          <a:p>
            <a:r>
              <a:rPr lang="fr-FR" sz="2800" dirty="0" smtClean="0">
                <a:sym typeface="Symbol"/>
              </a:rPr>
              <a:t> 10. Allier variété et progressivité </a:t>
            </a:r>
            <a:r>
              <a:rPr lang="fr-FR" sz="2400" dirty="0" smtClean="0">
                <a:sym typeface="Symbol"/>
              </a:rPr>
              <a:t>(situations individuelles ou collectives, avec ou sans matériel, statiques ou en mouvement…)</a:t>
            </a:r>
          </a:p>
          <a:p>
            <a:endParaRPr lang="fr-FR" sz="2800" dirty="0" smtClean="0">
              <a:sym typeface="Symbol"/>
            </a:endParaRPr>
          </a:p>
          <a:p>
            <a:r>
              <a:rPr lang="fr-FR" sz="2800" dirty="0" smtClean="0">
                <a:sym typeface="Symbol"/>
              </a:rPr>
              <a:t> 11. Accepter l’échec</a:t>
            </a:r>
          </a:p>
          <a:p>
            <a:endParaRPr lang="fr-FR" sz="2400" dirty="0" smtClean="0">
              <a:sym typeface="Symbol"/>
            </a:endParaRPr>
          </a:p>
          <a:p>
            <a:endParaRPr lang="fr-FR" sz="2400" dirty="0" smtClean="0">
              <a:sym typeface="Symbol"/>
            </a:endParaRPr>
          </a:p>
          <a:p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Exemple d’enchaînement</a:t>
            </a:r>
            <a:endParaRPr lang="fr-FR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81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Conseils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>
                <a:sym typeface="Symbol"/>
              </a:rPr>
              <a:t> Créer une atmosphère apaisante (posture du professeur et cadre)</a:t>
            </a:r>
          </a:p>
          <a:p>
            <a:r>
              <a:rPr lang="fr-FR" sz="2800" dirty="0" smtClean="0">
                <a:sym typeface="Symbol"/>
              </a:rPr>
              <a:t> Connaître les exercices proposés aux élèves</a:t>
            </a:r>
          </a:p>
          <a:p>
            <a:r>
              <a:rPr lang="fr-FR" sz="2800" dirty="0" smtClean="0">
                <a:sym typeface="Symbol"/>
              </a:rPr>
              <a:t> Instaurer des rituels</a:t>
            </a:r>
          </a:p>
          <a:p>
            <a:r>
              <a:rPr lang="fr-FR" sz="2800" dirty="0" smtClean="0">
                <a:sym typeface="Symbol"/>
              </a:rPr>
              <a:t> Utiliser du matériel (rassurant: doudous, plumes, ballons…)</a:t>
            </a:r>
          </a:p>
          <a:p>
            <a:r>
              <a:rPr lang="fr-FR" sz="2800" dirty="0" smtClean="0">
                <a:sym typeface="Symbol"/>
              </a:rPr>
              <a:t> Accepter les bâillements ou autres signes de décontraction</a:t>
            </a:r>
          </a:p>
          <a:p>
            <a:r>
              <a:rPr lang="fr-FR" sz="2800" dirty="0" smtClean="0">
                <a:sym typeface="Symbol"/>
              </a:rPr>
              <a:t> S’adapter à l’âge des élèves (en maternelle, attendre un peu pour le travail de visualisation)</a:t>
            </a:r>
          </a:p>
          <a:p>
            <a:endParaRPr lang="fr-FR" sz="2800" dirty="0" smtClean="0">
              <a:sym typeface="Symbol"/>
            </a:endParaRPr>
          </a:p>
          <a:p>
            <a:endParaRPr lang="fr-FR" sz="2800" dirty="0" smtClean="0">
              <a:sym typeface="Symbol"/>
            </a:endParaRP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Sites ressources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Le site: climat scolaire</a:t>
            </a:r>
          </a:p>
          <a:p>
            <a:pPr>
              <a:buNone/>
            </a:pPr>
            <a:r>
              <a:rPr lang="fr-FR" sz="2800" dirty="0" smtClean="0">
                <a:hlinkClick r:id="rId2"/>
              </a:rPr>
              <a:t>www.reseau-canope.fr/climatscolaire/accueil.html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dirty="0" smtClean="0"/>
              <a:t>Pratiques corporelles de bien-être:</a:t>
            </a:r>
          </a:p>
          <a:p>
            <a:pPr>
              <a:buNone/>
            </a:pPr>
            <a:r>
              <a:rPr lang="fr-FR" sz="2400" dirty="0" smtClean="0">
                <a:hlinkClick r:id="rId3"/>
              </a:rPr>
              <a:t>http://eduscol.education.fr/experitheque/fiches/fiche7904.pdf</a:t>
            </a:r>
            <a:r>
              <a:rPr lang="fr-FR" sz="2400" dirty="0" smtClean="0"/>
              <a:t>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Arial Black" pitchFamily="34" charset="0"/>
              </a:rPr>
              <a:t>Principale source: recherches menées par Annie SEBIRE et Corinne PIEROTTI- CPC académie de PARIS</a:t>
            </a:r>
            <a:endParaRPr lang="fr-FR" sz="2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288" y="1196752"/>
          <a:ext cx="8018462" cy="5451699"/>
        </p:xfrm>
        <a:graphic>
          <a:graphicData uri="http://schemas.openxmlformats.org/presentationml/2006/ole">
            <p:oleObj spid="_x0000_s1026" name="Acrobat Document" r:id="rId3" imgW="8019048" imgH="5668166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/>
              <a:t>Pratiques corporelles de bien être: </a:t>
            </a:r>
            <a:br>
              <a:rPr lang="fr-FR" sz="2400" b="1" dirty="0" smtClean="0"/>
            </a:br>
            <a:r>
              <a:rPr lang="fr-FR" sz="2400" b="1" dirty="0" smtClean="0"/>
              <a:t>pourquoi?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2000" b="1" dirty="0" smtClean="0"/>
              <a:t>Réponse corporelle à la question du bien-être à l’école</a:t>
            </a:r>
          </a:p>
          <a:p>
            <a:pPr algn="ctr">
              <a:buNone/>
            </a:pPr>
            <a:endParaRPr lang="fr-FR" sz="2000" b="1" dirty="0" smtClean="0"/>
          </a:p>
          <a:p>
            <a:r>
              <a:rPr lang="fr-FR" sz="2000" dirty="0" smtClean="0"/>
              <a:t>Permet d’entamer une réflexion sur la place du corps à l’école (pratiques: + de manipulations, d’expérimentations, aménagement des espaces…)</a:t>
            </a:r>
          </a:p>
          <a:p>
            <a:r>
              <a:rPr lang="fr-FR" sz="2000" dirty="0" smtClean="0"/>
              <a:t>Une réponse à un problème peut venir du corps.</a:t>
            </a:r>
          </a:p>
          <a:p>
            <a:endParaRPr lang="fr-FR" sz="2000" dirty="0" smtClean="0"/>
          </a:p>
          <a:p>
            <a:r>
              <a:rPr lang="fr-FR" sz="2000" dirty="0" smtClean="0"/>
              <a:t>Bien dans son corps/bien dans sa tête.</a:t>
            </a:r>
          </a:p>
          <a:p>
            <a:r>
              <a:rPr lang="fr-FR" sz="2000" dirty="0" smtClean="0"/>
              <a:t>Savoir lire les messages corporels que les élèves nous envoient (transition famille/école).</a:t>
            </a:r>
          </a:p>
          <a:p>
            <a:r>
              <a:rPr lang="fr-FR" sz="2000" dirty="0" smtClean="0"/>
              <a:t>Recherches en neurophysiologie et </a:t>
            </a:r>
            <a:r>
              <a:rPr lang="fr-FR" sz="2000" dirty="0" err="1" smtClean="0"/>
              <a:t>neuropédagogie</a:t>
            </a:r>
            <a:r>
              <a:rPr lang="fr-FR" sz="2000" dirty="0" smtClean="0"/>
              <a:t>: le bien être, la confiance facilitent les apprentissages. Les exercices proposés participent à la réussite et à l’acquisition de l’estime de soi.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Pratiques corporelles de bien être: </a:t>
            </a:r>
            <a:br>
              <a:rPr lang="fr-FR" sz="2400" b="1" dirty="0" smtClean="0"/>
            </a:br>
            <a:r>
              <a:rPr lang="fr-FR" sz="2400" b="1" dirty="0" smtClean="0"/>
              <a:t>pour qui?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33CC"/>
                </a:solidFill>
              </a:rPr>
              <a:t>Pour les élèves</a:t>
            </a:r>
            <a:r>
              <a:rPr lang="fr-FR" sz="2400" dirty="0" smtClean="0"/>
              <a:t>: Tous les exercices proposés peuvent se faire :</a:t>
            </a:r>
          </a:p>
          <a:p>
            <a:pPr>
              <a:buNone/>
            </a:pPr>
            <a:r>
              <a:rPr lang="fr-FR" sz="2400" dirty="0" smtClean="0"/>
              <a:t>Seul, à deux, à plusieurs.</a:t>
            </a:r>
          </a:p>
          <a:p>
            <a:pPr>
              <a:buNone/>
            </a:pPr>
            <a:r>
              <a:rPr lang="fr-FR" sz="2400" dirty="0" smtClean="0"/>
              <a:t>Dans la classe, dans la cour, dans la salle de motricité, dehors….</a:t>
            </a:r>
          </a:p>
          <a:p>
            <a:pPr>
              <a:buNone/>
            </a:pPr>
            <a:r>
              <a:rPr lang="fr-FR" sz="2400" dirty="0" smtClean="0"/>
              <a:t>De manière ponctuelle (réponse à un problème).</a:t>
            </a:r>
          </a:p>
          <a:p>
            <a:pPr>
              <a:buNone/>
            </a:pPr>
            <a:r>
              <a:rPr lang="fr-FR" sz="2400" dirty="0" smtClean="0"/>
              <a:t>De manière rituelle.</a:t>
            </a:r>
          </a:p>
          <a:p>
            <a:pPr>
              <a:buNone/>
            </a:pPr>
            <a:r>
              <a:rPr lang="fr-FR" sz="2400" dirty="0" smtClean="0"/>
              <a:t>En séances d’EPS (programmation possible).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1115616" y="4581128"/>
            <a:ext cx="6336704" cy="1296144"/>
          </a:xfrm>
          <a:prstGeom prst="wedgeRoundRectCallout">
            <a:avLst>
              <a:gd name="adj1" fmla="val -21055"/>
              <a:gd name="adj2" fmla="val 841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Objectif: Tous les élèves se constituent « une valise à bien-être »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Pratiques corporelles de bien être: </a:t>
            </a:r>
            <a:br>
              <a:rPr lang="fr-FR" sz="2400" b="1" dirty="0" smtClean="0"/>
            </a:br>
            <a:r>
              <a:rPr lang="fr-FR" sz="2400" b="1" dirty="0" smtClean="0"/>
              <a:t>pour qui?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66FF"/>
                </a:solidFill>
              </a:rPr>
              <a:t>Pour les enseignants:</a:t>
            </a:r>
          </a:p>
          <a:p>
            <a:r>
              <a:rPr lang="fr-FR" sz="2400" dirty="0" smtClean="0"/>
              <a:t>Les élèves sont plus disponibles pour les activités cognitives.</a:t>
            </a:r>
          </a:p>
          <a:p>
            <a:r>
              <a:rPr lang="fr-FR" sz="2400" dirty="0" smtClean="0"/>
              <a:t>Ils sont plus autonomes et confiants.</a:t>
            </a:r>
          </a:p>
          <a:p>
            <a:r>
              <a:rPr lang="fr-FR" sz="2400" dirty="0" smtClean="0"/>
              <a:t>Les enseignants sont moins fatigués et plus confiants.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1115616" y="4581128"/>
            <a:ext cx="6336704" cy="1296144"/>
          </a:xfrm>
          <a:prstGeom prst="wedgeRoundRectCallout">
            <a:avLst>
              <a:gd name="adj1" fmla="val -21055"/>
              <a:gd name="adj2" fmla="val 8419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Sur 150 enseignants: 90% sont très satisfaits de la méthode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Les 10 secrets du bien-être</a:t>
            </a:r>
            <a:r>
              <a:rPr lang="fr-FR" sz="2400" dirty="0" smtClean="0"/>
              <a:t>: synthèse des effets produits (à communiquer aux élèves)</a:t>
            </a:r>
            <a:endParaRPr lang="fr-FR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Sept familles d’exercices retenues pour des pratiques corporelles de bien être: </a:t>
            </a:r>
            <a:r>
              <a:rPr lang="fr-FR" sz="2800" b="1" dirty="0" smtClean="0">
                <a:solidFill>
                  <a:srgbClr val="009999"/>
                </a:solidFill>
              </a:rPr>
              <a:t>concentration</a:t>
            </a:r>
            <a:r>
              <a:rPr lang="fr-FR" sz="2800" b="1" dirty="0" smtClean="0"/>
              <a:t> </a:t>
            </a:r>
            <a:r>
              <a:rPr lang="fr-FR" sz="2800" dirty="0" smtClean="0"/>
              <a:t>(8 exercices)</a:t>
            </a:r>
            <a:endParaRPr lang="fr-FR" sz="2800" b="1" dirty="0"/>
          </a:p>
        </p:txBody>
      </p:sp>
      <p:pic>
        <p:nvPicPr>
          <p:cNvPr id="15363" name="Picture 3" descr="C:\Users\Administrateur\Pictures\PCBE\WP_20160101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00200"/>
            <a:ext cx="331236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Sept familles d’exercices retenues pour des pratiques corporelles de bien être: </a:t>
            </a:r>
            <a:r>
              <a:rPr lang="fr-FR" sz="2800" b="1" dirty="0" smtClean="0">
                <a:solidFill>
                  <a:srgbClr val="00B050"/>
                </a:solidFill>
              </a:rPr>
              <a:t>Relaxation</a:t>
            </a:r>
            <a:r>
              <a:rPr lang="fr-FR" sz="2800" b="1" dirty="0" smtClean="0"/>
              <a:t> </a:t>
            </a:r>
            <a:r>
              <a:rPr lang="fr-FR" sz="2800" dirty="0" smtClean="0"/>
              <a:t>(8 exercices)</a:t>
            </a:r>
            <a:endParaRPr lang="fr-FR" sz="2800" b="1" dirty="0"/>
          </a:p>
        </p:txBody>
      </p:sp>
      <p:pic>
        <p:nvPicPr>
          <p:cNvPr id="16386" name="Picture 2" descr="C:\Users\Administrateur\Pictures\PCBE\WP_20160101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600200"/>
            <a:ext cx="295232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Sept familles d’exercices retenues pour des pratiques corporelles de bien être: </a:t>
            </a:r>
            <a:r>
              <a:rPr lang="fr-FR" sz="2800" b="1" dirty="0" smtClean="0">
                <a:solidFill>
                  <a:srgbClr val="00FF99"/>
                </a:solidFill>
              </a:rPr>
              <a:t>respiration</a:t>
            </a:r>
            <a:r>
              <a:rPr lang="fr-FR" sz="2800" b="1" dirty="0" smtClean="0"/>
              <a:t> </a:t>
            </a:r>
            <a:r>
              <a:rPr lang="fr-FR" sz="2800" dirty="0" smtClean="0"/>
              <a:t>(12 exercices)</a:t>
            </a:r>
            <a:endParaRPr lang="fr-FR" sz="2800" b="1" dirty="0"/>
          </a:p>
        </p:txBody>
      </p:sp>
      <p:pic>
        <p:nvPicPr>
          <p:cNvPr id="17411" name="Picture 3" descr="C:\Users\Administrateur\Pictures\PCBE\respi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1282" y="1600200"/>
            <a:ext cx="278288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771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Pratiques corporelles de bien être à l’école primaire</vt:lpstr>
      <vt:lpstr>Principale source: recherches menées par Annie SEBIRE et Corinne PIEROTTI- CPC académie de PARIS</vt:lpstr>
      <vt:lpstr>Pratiques corporelles de bien être:  pourquoi? </vt:lpstr>
      <vt:lpstr>Pratiques corporelles de bien être:  pour qui?</vt:lpstr>
      <vt:lpstr>Pratiques corporelles de bien être:  pour qui?</vt:lpstr>
      <vt:lpstr>Les 10 secrets du bien-être: synthèse des effets produits (à communiquer aux élèves)</vt:lpstr>
      <vt:lpstr>Sept familles d’exercices retenues pour des pratiques corporelles de bien être: concentration (8 exercices)</vt:lpstr>
      <vt:lpstr>Sept familles d’exercices retenues pour des pratiques corporelles de bien être: Relaxation (8 exercices)</vt:lpstr>
      <vt:lpstr>Sept familles d’exercices retenues pour des pratiques corporelles de bien être: respiration (12 exercices)</vt:lpstr>
      <vt:lpstr>Sept familles d’exercices retenues pour des pratiques corporelles de bien être: gymnastique lente (20 exercices)</vt:lpstr>
      <vt:lpstr>Sept familles d’exercices retenues pour des pratiques corporelles de bien être: gymnastique non volontaire ( 10 exercices)</vt:lpstr>
      <vt:lpstr>Sept familles d’exercices retenues pour des pratiques corporelles de bien être:  massage (9 exercices)</vt:lpstr>
      <vt:lpstr>Sept familles d’exercices retenues pour des pratiques corporelles de bien être: visualisation (9 exercices)</vt:lpstr>
      <vt:lpstr>Présentation de la démarche</vt:lpstr>
      <vt:lpstr>Présentation de la démarche (suite)</vt:lpstr>
      <vt:lpstr>Exemple d’enchaînement</vt:lpstr>
      <vt:lpstr>Conseils</vt:lpstr>
      <vt:lpstr>Sites ressources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Pratiques corporelles de bien être au cycle 1</dc:title>
  <dc:creator>cdti</dc:creator>
  <cp:lastModifiedBy>cdti</cp:lastModifiedBy>
  <cp:revision>33</cp:revision>
  <dcterms:created xsi:type="dcterms:W3CDTF">2015-12-31T08:38:16Z</dcterms:created>
  <dcterms:modified xsi:type="dcterms:W3CDTF">2016-01-20T10:17:56Z</dcterms:modified>
</cp:coreProperties>
</file>