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72" r:id="rId3"/>
    <p:sldId id="273" r:id="rId4"/>
    <p:sldId id="274" r:id="rId5"/>
    <p:sldId id="275" r:id="rId6"/>
    <p:sldId id="278" r:id="rId7"/>
    <p:sldId id="279" r:id="rId8"/>
    <p:sldId id="280" r:id="rId9"/>
    <p:sldId id="271" r:id="rId10"/>
    <p:sldId id="269" r:id="rId11"/>
    <p:sldId id="267" r:id="rId12"/>
    <p:sldId id="270" r:id="rId13"/>
    <p:sldId id="257" r:id="rId14"/>
    <p:sldId id="258" r:id="rId15"/>
    <p:sldId id="259" r:id="rId16"/>
    <p:sldId id="260" r:id="rId17"/>
    <p:sldId id="261" r:id="rId18"/>
    <p:sldId id="262" r:id="rId19"/>
    <p:sldId id="263" r:id="rId20"/>
    <p:sldId id="282" r:id="rId21"/>
    <p:sldId id="264" r:id="rId22"/>
    <p:sldId id="265" r:id="rId23"/>
    <p:sldId id="281" r:id="rId24"/>
    <p:sldId id="266"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C1E8FF3-2B62-4D79-BC75-6882B223C5FF}" type="datetimeFigureOut">
              <a:rPr lang="fr-FR" smtClean="0"/>
              <a:t>13/10/2015</a:t>
            </a:fld>
            <a:endParaRPr lang="fr-F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59D535A-B9E4-4C18-A2E5-6C44A9A44B60}" type="slidenum">
              <a:rPr lang="fr-FR" smtClean="0"/>
              <a:t>‹N°›</a:t>
            </a:fld>
            <a:endParaRPr lang="fr-F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C1E8FF3-2B62-4D79-BC75-6882B223C5FF}" type="datetimeFigureOut">
              <a:rPr lang="fr-FR" smtClean="0"/>
              <a:t>13/10/2015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9D535A-B9E4-4C18-A2E5-6C44A9A44B60}" type="slidenum">
              <a:rPr lang="fr-FR" smtClean="0"/>
              <a:t>‹N°›</a:t>
            </a:fld>
            <a:endParaRPr lang="fr-F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C1E8FF3-2B62-4D79-BC75-6882B223C5FF}" type="datetimeFigureOut">
              <a:rPr lang="fr-FR" smtClean="0"/>
              <a:t>13/10/2015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9D535A-B9E4-4C18-A2E5-6C44A9A44B60}" type="slidenum">
              <a:rPr lang="fr-FR" smtClean="0"/>
              <a:t>‹N°›</a:t>
            </a:fld>
            <a:endParaRPr lang="fr-F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C1E8FF3-2B62-4D79-BC75-6882B223C5FF}" type="datetimeFigureOut">
              <a:rPr lang="fr-FR" smtClean="0"/>
              <a:t>13/10/2015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9D535A-B9E4-4C18-A2E5-6C44A9A44B60}" type="slidenum">
              <a:rPr lang="fr-FR" smtClean="0"/>
              <a:t>‹N°›</a:t>
            </a:fld>
            <a:endParaRPr lang="fr-FR"/>
          </a:p>
        </p:txBody>
      </p:sp>
      <p:sp>
        <p:nvSpPr>
          <p:cNvPr id="11" name="Title 10"/>
          <p:cNvSpPr>
            <a:spLocks noGrp="1"/>
          </p:cNvSpPr>
          <p:nvPr>
            <p:ph type="title"/>
          </p:nvPr>
        </p:nvSpPr>
        <p:spPr/>
        <p:txBody>
          <a:bodyPr/>
          <a:lstStyle/>
          <a:p>
            <a:r>
              <a:rPr lang="fr-FR" smtClean="0"/>
              <a:t>Modifiez le style du titre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C1E8FF3-2B62-4D79-BC75-6882B223C5FF}" type="datetimeFigureOut">
              <a:rPr lang="fr-FR" smtClean="0"/>
              <a:t>13/10/2015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9D535A-B9E4-4C18-A2E5-6C44A9A44B60}"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1E8FF3-2B62-4D79-BC75-6882B223C5FF}" type="datetimeFigureOut">
              <a:rPr lang="fr-FR" smtClean="0"/>
              <a:t>13/10/2015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9D535A-B9E4-4C18-A2E5-6C44A9A44B60}" type="slidenum">
              <a:rPr lang="fr-FR" smtClean="0"/>
              <a:t>‹N°›</a:t>
            </a:fld>
            <a:endParaRPr lang="fr-FR"/>
          </a:p>
        </p:txBody>
      </p:sp>
      <p:sp>
        <p:nvSpPr>
          <p:cNvPr id="12" name="Title 11"/>
          <p:cNvSpPr>
            <a:spLocks noGrp="1"/>
          </p:cNvSpPr>
          <p:nvPr>
            <p:ph type="title"/>
          </p:nvPr>
        </p:nvSpPr>
        <p:spPr/>
        <p:txBody>
          <a:bodyPr/>
          <a:lstStyle>
            <a:lvl1pPr>
              <a:defRPr>
                <a:solidFill>
                  <a:schemeClr val="tx2"/>
                </a:solidFill>
              </a:defRPr>
            </a:lvl1pPr>
          </a:lstStyle>
          <a:p>
            <a:r>
              <a:rPr lang="fr-FR" smtClean="0"/>
              <a:t>Modifiez le style du titre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C1E8FF3-2B62-4D79-BC75-6882B223C5FF}" type="datetimeFigureOut">
              <a:rPr lang="fr-FR" smtClean="0"/>
              <a:t>13/10/2015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59D535A-B9E4-4C18-A2E5-6C44A9A44B60}" type="slidenum">
              <a:rPr lang="fr-FR" smtClean="0"/>
              <a:t>‹N°›</a:t>
            </a:fld>
            <a:endParaRPr lang="fr-F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C1E8FF3-2B62-4D79-BC75-6882B223C5FF}" type="datetimeFigureOut">
              <a:rPr lang="fr-FR" smtClean="0"/>
              <a:t>13/10/2015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59D535A-B9E4-4C18-A2E5-6C44A9A44B60}" type="slidenum">
              <a:rPr lang="fr-FR" smtClean="0"/>
              <a:t>‹N°›</a:t>
            </a:fld>
            <a:endParaRPr lang="fr-F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E8FF3-2B62-4D79-BC75-6882B223C5FF}" type="datetimeFigureOut">
              <a:rPr lang="fr-FR" smtClean="0"/>
              <a:t>13/10/2015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59D535A-B9E4-4C18-A2E5-6C44A9A44B60}"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fr-FR" smtClean="0"/>
              <a:t>Modifiez le style du titre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C1E8FF3-2B62-4D79-BC75-6882B223C5FF}" type="datetimeFigureOut">
              <a:rPr lang="fr-FR" smtClean="0"/>
              <a:t>13/10/2015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9D535A-B9E4-4C18-A2E5-6C44A9A44B60}"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fr-FR" smtClean="0"/>
              <a:t>Modifiez le style du titre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C1E8FF3-2B62-4D79-BC75-6882B223C5FF}" type="datetimeFigureOut">
              <a:rPr lang="fr-FR" smtClean="0"/>
              <a:t>13/10/2015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9D535A-B9E4-4C18-A2E5-6C44A9A44B60}"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C1E8FF3-2B62-4D79-BC75-6882B223C5FF}" type="datetimeFigureOut">
              <a:rPr lang="fr-FR" smtClean="0"/>
              <a:t>13/10/2015</a:t>
            </a:fld>
            <a:endParaRPr lang="fr-F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59D535A-B9E4-4C18-A2E5-6C44A9A44B60}"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2.ac-lyon.fr/etab/ien/ain/bresse/documents/livreanimC3/" TargetMode="External"/><Relationship Id="rId2" Type="http://schemas.openxmlformats.org/officeDocument/2006/relationships/hyperlink" Target="http://bruno.blanchet1.free.fr/didapages/Arlette%20la%20chouette/" TargetMode="External"/><Relationship Id="rId1" Type="http://schemas.openxmlformats.org/officeDocument/2006/relationships/slideLayout" Target="../slideLayouts/slideLayout5.xml"/><Relationship Id="rId5" Type="http://schemas.openxmlformats.org/officeDocument/2006/relationships/hyperlink" Target="http://blogs.etab.ac-caen.fr/ecole-chandai/index.php/post/2013/02/02/production-d-%C3%A9crit-de-l-art-ou-du-cochon" TargetMode="External"/><Relationship Id="rId4" Type="http://schemas.openxmlformats.org/officeDocument/2006/relationships/hyperlink" Target="http://www.didasystem.com/index.php?page=dida1-presentatio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cache.media.education.gouv.fr/file/09_-_septembre/22/9/programmes_cycles_2_3_4_469229.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universal-soundbank.com/" TargetMode="Externa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https://pixabay.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youtube.com/watch?v=d29b6-N19p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rintempsdespoetes.com/" TargetMode="External"/><Relationship Id="rId2" Type="http://schemas.openxmlformats.org/officeDocument/2006/relationships/hyperlink" Target="http://www.clemi.org/fr/spme/" TargetMode="External"/><Relationship Id="rId1" Type="http://schemas.openxmlformats.org/officeDocument/2006/relationships/slideLayout" Target="../slideLayouts/slideLayout2.xml"/><Relationship Id="rId4" Type="http://schemas.openxmlformats.org/officeDocument/2006/relationships/hyperlink" Target="http://www.dismoidixmots.culture.fr/"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pedagogie-nord.ac-lille.fr/spip.php?article1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oubaix.iconito.fr/index.php/welcome" TargetMode="External"/><Relationship Id="rId2" Type="http://schemas.openxmlformats.org/officeDocument/2006/relationships/hyperlink" Target="http://wavrechain-thorez.etab.ac-lille.f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Rédaction et TICE</a:t>
            </a:r>
            <a:endParaRPr lang="fr-FR" dirty="0"/>
          </a:p>
        </p:txBody>
      </p:sp>
      <p:sp>
        <p:nvSpPr>
          <p:cNvPr id="3" name="Sous-titre 2"/>
          <p:cNvSpPr>
            <a:spLocks noGrp="1"/>
          </p:cNvSpPr>
          <p:nvPr>
            <p:ph type="subTitle" idx="1"/>
          </p:nvPr>
        </p:nvSpPr>
        <p:spPr/>
        <p:txBody>
          <a:bodyPr>
            <a:normAutofit/>
          </a:bodyPr>
          <a:lstStyle/>
          <a:p>
            <a:r>
              <a:rPr lang="fr-FR" sz="2000" dirty="0" smtClean="0"/>
              <a:t>Animation pédagogique Roubaix Est</a:t>
            </a:r>
          </a:p>
          <a:p>
            <a:r>
              <a:rPr lang="fr-FR" sz="2000" dirty="0" smtClean="0"/>
              <a:t>6 octobre 2015</a:t>
            </a:r>
          </a:p>
          <a:p>
            <a:r>
              <a:rPr lang="fr-FR" sz="2000" dirty="0" smtClean="0"/>
              <a:t>Martine Langlet</a:t>
            </a:r>
            <a:r>
              <a:rPr lang="fr-FR" sz="2000" dirty="0"/>
              <a:t> </a:t>
            </a:r>
            <a:r>
              <a:rPr lang="fr-FR" sz="2000" dirty="0" smtClean="0"/>
              <a:t>CPC / Mehdi Roger CTICE</a:t>
            </a:r>
          </a:p>
        </p:txBody>
      </p:sp>
    </p:spTree>
    <p:extLst>
      <p:ext uri="{BB962C8B-B14F-4D97-AF65-F5344CB8AC3E}">
        <p14:creationId xmlns:p14="http://schemas.microsoft.com/office/powerpoint/2010/main" val="89573470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4000" b="1" dirty="0" smtClean="0">
                <a:cs typeface="Aharoni" panose="02010803020104030203" pitchFamily="2" charset="-79"/>
              </a:rPr>
              <a:t>Open Office</a:t>
            </a:r>
          </a:p>
          <a:p>
            <a:endParaRPr lang="fr-FR" sz="4000" b="1" dirty="0">
              <a:cs typeface="Aharoni" panose="02010803020104030203" pitchFamily="2" charset="-79"/>
            </a:endParaRPr>
          </a:p>
          <a:p>
            <a:r>
              <a:rPr lang="fr-FR" sz="4000" b="1" dirty="0" err="1" smtClean="0">
                <a:cs typeface="Aharoni" panose="02010803020104030203" pitchFamily="2" charset="-79"/>
              </a:rPr>
              <a:t>Didapages</a:t>
            </a:r>
            <a:endParaRPr lang="fr-FR" sz="4000" b="1" dirty="0" smtClean="0">
              <a:cs typeface="Aharoni" panose="02010803020104030203" pitchFamily="2" charset="-79"/>
            </a:endParaRPr>
          </a:p>
          <a:p>
            <a:endParaRPr lang="fr-FR" sz="4000" b="1" dirty="0" smtClean="0">
              <a:cs typeface="Aharoni" panose="02010803020104030203" pitchFamily="2" charset="-79"/>
            </a:endParaRPr>
          </a:p>
          <a:p>
            <a:r>
              <a:rPr lang="fr-FR" sz="4000" b="1" dirty="0" smtClean="0">
                <a:cs typeface="Aharoni" panose="02010803020104030203" pitchFamily="2" charset="-79"/>
              </a:rPr>
              <a:t>Photo Récit</a:t>
            </a:r>
            <a:endParaRPr lang="fr-FR" sz="4000" b="1" dirty="0">
              <a:cs typeface="Aharoni" panose="02010803020104030203" pitchFamily="2" charset="-79"/>
            </a:endParaRPr>
          </a:p>
        </p:txBody>
      </p:sp>
      <p:sp>
        <p:nvSpPr>
          <p:cNvPr id="2" name="Titre 1"/>
          <p:cNvSpPr>
            <a:spLocks noGrp="1"/>
          </p:cNvSpPr>
          <p:nvPr>
            <p:ph type="title"/>
          </p:nvPr>
        </p:nvSpPr>
        <p:spPr/>
        <p:txBody>
          <a:bodyPr/>
          <a:lstStyle/>
          <a:p>
            <a:r>
              <a:rPr lang="fr-FR" dirty="0" smtClean="0"/>
              <a:t>Logiciels multimédia</a:t>
            </a:r>
            <a:endParaRPr lang="fr-FR" dirty="0"/>
          </a:p>
        </p:txBody>
      </p:sp>
    </p:spTree>
    <p:extLst>
      <p:ext uri="{BB962C8B-B14F-4D97-AF65-F5344CB8AC3E}">
        <p14:creationId xmlns:p14="http://schemas.microsoft.com/office/powerpoint/2010/main" val="154248307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0057" y="2247900"/>
            <a:ext cx="5603885" cy="3878263"/>
          </a:xfrm>
        </p:spPr>
      </p:pic>
      <p:sp>
        <p:nvSpPr>
          <p:cNvPr id="3" name="Titre 2"/>
          <p:cNvSpPr>
            <a:spLocks noGrp="1"/>
          </p:cNvSpPr>
          <p:nvPr>
            <p:ph type="title"/>
          </p:nvPr>
        </p:nvSpPr>
        <p:spPr/>
        <p:txBody>
          <a:bodyPr/>
          <a:lstStyle/>
          <a:p>
            <a:r>
              <a:rPr lang="fr-FR" dirty="0" smtClean="0"/>
              <a:t>Open office</a:t>
            </a:r>
            <a:endParaRPr lang="fr-FR" dirty="0"/>
          </a:p>
        </p:txBody>
      </p:sp>
    </p:spTree>
    <p:extLst>
      <p:ext uri="{BB962C8B-B14F-4D97-AF65-F5344CB8AC3E}">
        <p14:creationId xmlns:p14="http://schemas.microsoft.com/office/powerpoint/2010/main" val="28413477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2 gratuiciels</a:t>
            </a:r>
            <a:endParaRPr lang="fr-FR" dirty="0"/>
          </a:p>
        </p:txBody>
      </p:sp>
      <p:sp>
        <p:nvSpPr>
          <p:cNvPr id="8" name="Espace réservé du texte 7"/>
          <p:cNvSpPr>
            <a:spLocks noGrp="1"/>
          </p:cNvSpPr>
          <p:nvPr>
            <p:ph type="body" idx="1"/>
          </p:nvPr>
        </p:nvSpPr>
        <p:spPr/>
        <p:txBody>
          <a:bodyPr/>
          <a:lstStyle/>
          <a:p>
            <a:r>
              <a:rPr lang="fr-FR" dirty="0" err="1" smtClean="0"/>
              <a:t>Didapages</a:t>
            </a:r>
            <a:endParaRPr lang="fr-FR" dirty="0"/>
          </a:p>
        </p:txBody>
      </p:sp>
      <p:sp>
        <p:nvSpPr>
          <p:cNvPr id="9" name="Espace réservé du contenu 8"/>
          <p:cNvSpPr>
            <a:spLocks noGrp="1"/>
          </p:cNvSpPr>
          <p:nvPr>
            <p:ph sz="half" idx="2"/>
          </p:nvPr>
        </p:nvSpPr>
        <p:spPr/>
        <p:txBody>
          <a:bodyPr/>
          <a:lstStyle/>
          <a:p>
            <a:r>
              <a:rPr lang="fr-FR" dirty="0">
                <a:hlinkClick r:id="rId2"/>
              </a:rPr>
              <a:t>Arlette la chouette</a:t>
            </a:r>
            <a:endParaRPr lang="fr-FR" dirty="0"/>
          </a:p>
          <a:p>
            <a:r>
              <a:rPr lang="fr-FR" dirty="0">
                <a:hlinkClick r:id="rId3"/>
              </a:rPr>
              <a:t>Présentation des différentes possibilités</a:t>
            </a:r>
            <a:endParaRPr lang="fr-FR" dirty="0"/>
          </a:p>
          <a:p>
            <a:r>
              <a:rPr lang="fr-FR" dirty="0" err="1">
                <a:hlinkClick r:id="rId4"/>
              </a:rPr>
              <a:t>Didasystem</a:t>
            </a:r>
            <a:endParaRPr lang="fr-FR" dirty="0"/>
          </a:p>
          <a:p>
            <a:endParaRPr lang="fr-FR" dirty="0"/>
          </a:p>
        </p:txBody>
      </p:sp>
      <p:sp>
        <p:nvSpPr>
          <p:cNvPr id="10" name="Espace réservé du texte 9"/>
          <p:cNvSpPr>
            <a:spLocks noGrp="1"/>
          </p:cNvSpPr>
          <p:nvPr>
            <p:ph type="body" sz="quarter" idx="3"/>
          </p:nvPr>
        </p:nvSpPr>
        <p:spPr/>
        <p:txBody>
          <a:bodyPr/>
          <a:lstStyle/>
          <a:p>
            <a:r>
              <a:rPr lang="fr-FR" dirty="0" smtClean="0"/>
              <a:t>Photorécit</a:t>
            </a:r>
            <a:endParaRPr lang="fr-FR" dirty="0"/>
          </a:p>
        </p:txBody>
      </p:sp>
      <p:sp>
        <p:nvSpPr>
          <p:cNvPr id="11" name="Espace réservé du contenu 10"/>
          <p:cNvSpPr>
            <a:spLocks noGrp="1"/>
          </p:cNvSpPr>
          <p:nvPr>
            <p:ph sz="quarter" idx="4"/>
          </p:nvPr>
        </p:nvSpPr>
        <p:spPr/>
        <p:txBody>
          <a:bodyPr/>
          <a:lstStyle/>
          <a:p>
            <a:r>
              <a:rPr lang="fr-FR" dirty="0" smtClean="0">
                <a:hlinkClick r:id="rId5"/>
              </a:rPr>
              <a:t>De l’art ou du cochon</a:t>
            </a:r>
            <a:endParaRPr lang="fr-FR" dirty="0"/>
          </a:p>
        </p:txBody>
      </p:sp>
    </p:spTree>
    <p:extLst>
      <p:ext uri="{BB962C8B-B14F-4D97-AF65-F5344CB8AC3E}">
        <p14:creationId xmlns:p14="http://schemas.microsoft.com/office/powerpoint/2010/main" val="47495572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2090" y="2247900"/>
            <a:ext cx="5119819" cy="3878263"/>
          </a:xfrm>
        </p:spPr>
      </p:pic>
      <p:sp>
        <p:nvSpPr>
          <p:cNvPr id="3" name="Titre 2"/>
          <p:cNvSpPr>
            <a:spLocks noGrp="1"/>
          </p:cNvSpPr>
          <p:nvPr>
            <p:ph type="title"/>
          </p:nvPr>
        </p:nvSpPr>
        <p:spPr/>
        <p:txBody>
          <a:bodyPr/>
          <a:lstStyle/>
          <a:p>
            <a:r>
              <a:rPr lang="fr-FR" dirty="0" smtClean="0"/>
              <a:t>Le logiciel photorécit</a:t>
            </a:r>
            <a:endParaRPr lang="fr-FR" dirty="0"/>
          </a:p>
        </p:txBody>
      </p:sp>
    </p:spTree>
    <p:extLst>
      <p:ext uri="{BB962C8B-B14F-4D97-AF65-F5344CB8AC3E}">
        <p14:creationId xmlns:p14="http://schemas.microsoft.com/office/powerpoint/2010/main" val="24925783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4000" dirty="0" smtClean="0"/>
              <a:t>Importer des images</a:t>
            </a:r>
            <a:endParaRPr lang="fr-FR" sz="4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7844" y="2247900"/>
            <a:ext cx="5188311" cy="387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58804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4000" dirty="0" smtClean="0"/>
              <a:t>Ajouter du texte</a:t>
            </a:r>
            <a:endParaRPr lang="fr-FR" sz="40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9139" y="2247900"/>
            <a:ext cx="5205722" cy="387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64557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4000" dirty="0" smtClean="0"/>
              <a:t>Présenter et personnaliser</a:t>
            </a:r>
            <a:endParaRPr lang="fr-FR" sz="40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2175" y="2247900"/>
            <a:ext cx="5179650" cy="387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6378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83568" y="620688"/>
            <a:ext cx="7756263" cy="1054250"/>
          </a:xfrm>
        </p:spPr>
        <p:txBody>
          <a:bodyPr/>
          <a:lstStyle/>
          <a:p>
            <a:r>
              <a:rPr lang="fr-FR" sz="4000" dirty="0" smtClean="0"/>
              <a:t>Animations et transitions</a:t>
            </a:r>
            <a:endParaRPr lang="fr-FR" sz="40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3513" y="2247900"/>
            <a:ext cx="4916973" cy="387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0427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4000" dirty="0" smtClean="0"/>
              <a:t>Ajouter du son</a:t>
            </a:r>
            <a:endParaRPr lang="fr-FR" sz="40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9139" y="2247900"/>
            <a:ext cx="5205722" cy="387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48611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4000" dirty="0" smtClean="0"/>
              <a:t>Enregistrez le récit</a:t>
            </a:r>
            <a:endParaRPr lang="fr-FR" sz="4000" dirty="0"/>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2090" y="2247900"/>
            <a:ext cx="5119819" cy="387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71231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lgn="ctr">
              <a:buNone/>
            </a:pPr>
            <a:r>
              <a:rPr lang="fr-FR" sz="4800" dirty="0" smtClean="0"/>
              <a:t>Ecriture</a:t>
            </a:r>
          </a:p>
          <a:p>
            <a:r>
              <a:rPr lang="fr-FR" sz="1200" dirty="0"/>
              <a:t>Au cycle 3, les élèves affirment leur posture d’auteur et sont amenés à réfléchir sur leur intention et sur les différentes stratégies d’écriture. Les situations de réécriture et de révision menées en classe prennent toute leur place dans les activités proposées. La réécriture peut se concevoir comme un retour sur son propre texte, avec des indications du professeur ou avec l’aide des pairs, mais peut aussi </a:t>
            </a:r>
          </a:p>
          <a:p>
            <a:r>
              <a:rPr lang="fr-FR" sz="1200" dirty="0"/>
              <a:t>prendre la forme de nouvelles consignes, en lien avec l’apport des textes lus. C’est moins le produit final, achevé qui est évalué que le processus engagé par l’élève pour écrire. À cette fin sont mis en place brouillons, écrits de travail, versions successives ou variations d’un même écrit, qui peuvent constituer des étapes dans ce processus. Chaque élève peut ainsi devenir progressivement un acteur conscient et autonome de ses productions. Enfin, dans les activités de production d’écrits, les élèves apprennent à exercer une vigilance orthographique et à utiliser des outils d’écriture. Cet apprentissage, qui a commencé au cycle 2, se poursuit au cycle 3 de manière à ce que les élèves acquièrent de plus en plus d’autonomie dans leur capacité à réviser leur texte. Mais à ce stade de la scolarité, on valorise la construction d’un rapport à la norme écrite, plus que le résultat obtenu qui peut tolérer une marge d’erreur en rapport avec l’âge des élèves.</a:t>
            </a:r>
          </a:p>
          <a:p>
            <a:pPr marL="0" indent="0" algn="ctr">
              <a:buNone/>
            </a:pPr>
            <a:endParaRPr lang="fr-FR" sz="900" dirty="0" smtClean="0"/>
          </a:p>
          <a:p>
            <a:pPr marL="0" indent="0" algn="ctr">
              <a:buNone/>
            </a:pPr>
            <a:r>
              <a:rPr lang="fr-FR" sz="1000" dirty="0">
                <a:hlinkClick r:id="rId2"/>
              </a:rPr>
              <a:t>http://cache.media.education.gouv.fr/file/09_-_septembre/22/9/programmes_cycles_2_3_4_469229.pdf</a:t>
            </a:r>
            <a:endParaRPr lang="fr-FR" sz="1000" dirty="0"/>
          </a:p>
        </p:txBody>
      </p:sp>
      <p:sp>
        <p:nvSpPr>
          <p:cNvPr id="3" name="Titre 2"/>
          <p:cNvSpPr>
            <a:spLocks noGrp="1"/>
          </p:cNvSpPr>
          <p:nvPr>
            <p:ph type="title"/>
          </p:nvPr>
        </p:nvSpPr>
        <p:spPr/>
        <p:txBody>
          <a:bodyPr/>
          <a:lstStyle/>
          <a:p>
            <a:r>
              <a:rPr lang="fr-FR" dirty="0" smtClean="0"/>
              <a:t>Projet des programmes cycle 3</a:t>
            </a:r>
            <a:endParaRPr lang="fr-FR" dirty="0"/>
          </a:p>
        </p:txBody>
      </p:sp>
    </p:spTree>
    <p:extLst>
      <p:ext uri="{BB962C8B-B14F-4D97-AF65-F5344CB8AC3E}">
        <p14:creationId xmlns:p14="http://schemas.microsoft.com/office/powerpoint/2010/main" val="305527942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Démonstration du logiciel Photorécit</a:t>
            </a:r>
            <a:endParaRPr lang="fr-FR" dirty="0"/>
          </a:p>
        </p:txBody>
      </p:sp>
    </p:spTree>
    <p:extLst>
      <p:ext uri="{BB962C8B-B14F-4D97-AF65-F5344CB8AC3E}">
        <p14:creationId xmlns:p14="http://schemas.microsoft.com/office/powerpoint/2010/main" val="261422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Ressources gratuites pour enrichir les productions</a:t>
            </a:r>
            <a:endParaRPr lang="fr-FR" sz="4000" dirty="0"/>
          </a:p>
        </p:txBody>
      </p:sp>
      <p:pic>
        <p:nvPicPr>
          <p:cNvPr id="10244" name="Picture 4">
            <a:hlinkClick r:id="rId2"/>
          </p:cNvPr>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692144"/>
            <a:ext cx="3803650" cy="297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a:hlinkClick r:id="rId4"/>
          </p:cNvPr>
          <p:cNvPicPr>
            <a:picLocks noGrp="1" noChangeAspect="1" noChangeArrowheads="1"/>
          </p:cNvPicPr>
          <p:nvPr>
            <p:ph sz="quarter" idx="14"/>
          </p:nvPr>
        </p:nvPicPr>
        <p:blipFill>
          <a:blip r:embed="rId5" cstate="print">
            <a:extLst>
              <a:ext uri="{28A0092B-C50C-407E-A947-70E740481C1C}">
                <a14:useLocalDpi xmlns:a14="http://schemas.microsoft.com/office/drawing/2010/main" val="0"/>
              </a:ext>
            </a:extLst>
          </a:blip>
          <a:srcRect/>
          <a:stretch>
            <a:fillRect/>
          </a:stretch>
        </p:blipFill>
        <p:spPr bwMode="auto">
          <a:xfrm>
            <a:off x="4645025" y="3252349"/>
            <a:ext cx="3803650" cy="1851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43401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4000" dirty="0" smtClean="0"/>
              <a:t>Tutoriel Photo récit 3</a:t>
            </a:r>
            <a:endParaRPr lang="fr-FR" sz="4000" dirty="0"/>
          </a:p>
        </p:txBody>
      </p:sp>
      <p:pic>
        <p:nvPicPr>
          <p:cNvPr id="4" name="Espace réservé du contenu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8250" y="2301081"/>
            <a:ext cx="6667500" cy="3771900"/>
          </a:xfrm>
        </p:spPr>
      </p:pic>
    </p:spTree>
    <p:extLst>
      <p:ext uri="{BB962C8B-B14F-4D97-AF65-F5344CB8AC3E}">
        <p14:creationId xmlns:p14="http://schemas.microsoft.com/office/powerpoint/2010/main" val="304562220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Des photos</a:t>
            </a:r>
          </a:p>
          <a:p>
            <a:r>
              <a:rPr lang="fr-FR" dirty="0" smtClean="0"/>
              <a:t>Du son</a:t>
            </a:r>
          </a:p>
          <a:p>
            <a:r>
              <a:rPr lang="fr-FR" dirty="0" smtClean="0"/>
              <a:t>Un situation collaborative d’écriture</a:t>
            </a:r>
          </a:p>
          <a:p>
            <a:r>
              <a:rPr lang="fr-FR" dirty="0" smtClean="0"/>
              <a:t>Mise en scène</a:t>
            </a:r>
            <a:endParaRPr lang="fr-FR" dirty="0"/>
          </a:p>
        </p:txBody>
      </p:sp>
      <p:sp>
        <p:nvSpPr>
          <p:cNvPr id="3" name="Titre 2"/>
          <p:cNvSpPr>
            <a:spLocks noGrp="1"/>
          </p:cNvSpPr>
          <p:nvPr>
            <p:ph type="title"/>
          </p:nvPr>
        </p:nvSpPr>
        <p:spPr/>
        <p:txBody>
          <a:bodyPr/>
          <a:lstStyle/>
          <a:p>
            <a:r>
              <a:rPr lang="fr-FR" dirty="0" smtClean="0"/>
              <a:t>Mise en situation</a:t>
            </a:r>
            <a:endParaRPr lang="fr-FR" dirty="0"/>
          </a:p>
        </p:txBody>
      </p:sp>
    </p:spTree>
    <p:extLst>
      <p:ext uri="{BB962C8B-B14F-4D97-AF65-F5344CB8AC3E}">
        <p14:creationId xmlns:p14="http://schemas.microsoft.com/office/powerpoint/2010/main" val="396300314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930826"/>
            <a:ext cx="6804248" cy="4536165"/>
          </a:xfrm>
          <a:prstGeom prst="rect">
            <a:avLst/>
          </a:prstGeom>
        </p:spPr>
      </p:pic>
      <p:sp>
        <p:nvSpPr>
          <p:cNvPr id="4" name="Bulle ronde 3"/>
          <p:cNvSpPr/>
          <p:nvPr/>
        </p:nvSpPr>
        <p:spPr>
          <a:xfrm>
            <a:off x="6736870" y="260648"/>
            <a:ext cx="2407130" cy="899931"/>
          </a:xfrm>
          <a:prstGeom prst="wedgeEllipseCallout">
            <a:avLst>
              <a:gd name="adj1" fmla="val -61661"/>
              <a:gd name="adj2" fmla="val 1335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Pourquoi partir si vite? Qui plus est, en bateau?</a:t>
            </a:r>
            <a:endParaRPr lang="fr-FR" sz="1400" dirty="0"/>
          </a:p>
        </p:txBody>
      </p:sp>
      <p:sp>
        <p:nvSpPr>
          <p:cNvPr id="6" name="Bulle ronde 5"/>
          <p:cNvSpPr/>
          <p:nvPr/>
        </p:nvSpPr>
        <p:spPr>
          <a:xfrm>
            <a:off x="3995936" y="3933056"/>
            <a:ext cx="1800200" cy="86409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Ouah! Une île…</a:t>
            </a:r>
            <a:endParaRPr lang="fr-FR" sz="1400" dirty="0"/>
          </a:p>
        </p:txBody>
      </p:sp>
      <p:sp>
        <p:nvSpPr>
          <p:cNvPr id="7" name="Organigramme : Stockage à accès séquentiel 6"/>
          <p:cNvSpPr/>
          <p:nvPr/>
        </p:nvSpPr>
        <p:spPr>
          <a:xfrm>
            <a:off x="2051720" y="4198908"/>
            <a:ext cx="1928394" cy="864096"/>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Encore un trésor à trouver</a:t>
            </a:r>
            <a:endParaRPr lang="fr-FR" sz="1400" dirty="0"/>
          </a:p>
        </p:txBody>
      </p:sp>
    </p:spTree>
    <p:extLst>
      <p:ext uri="{BB962C8B-B14F-4D97-AF65-F5344CB8AC3E}">
        <p14:creationId xmlns:p14="http://schemas.microsoft.com/office/powerpoint/2010/main" val="361153279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pPr marL="0" indent="0">
              <a:buNone/>
            </a:pPr>
            <a:r>
              <a:rPr lang="fr-FR" dirty="0" smtClean="0"/>
              <a:t>Coordonner plusieurs opérations:</a:t>
            </a:r>
          </a:p>
          <a:p>
            <a:r>
              <a:rPr lang="fr-FR" dirty="0" smtClean="0"/>
              <a:t>Planifier</a:t>
            </a:r>
          </a:p>
          <a:p>
            <a:r>
              <a:rPr lang="fr-FR" dirty="0" smtClean="0"/>
              <a:t>Mettre en mots</a:t>
            </a:r>
          </a:p>
          <a:p>
            <a:r>
              <a:rPr lang="fr-FR" dirty="0" smtClean="0"/>
              <a:t>Rédiger</a:t>
            </a:r>
          </a:p>
          <a:p>
            <a:r>
              <a:rPr lang="fr-FR" dirty="0" smtClean="0"/>
              <a:t>Réviser</a:t>
            </a:r>
          </a:p>
        </p:txBody>
      </p:sp>
      <p:sp>
        <p:nvSpPr>
          <p:cNvPr id="4" name="Titre 3"/>
          <p:cNvSpPr>
            <a:spLocks noGrp="1"/>
          </p:cNvSpPr>
          <p:nvPr>
            <p:ph type="title"/>
          </p:nvPr>
        </p:nvSpPr>
        <p:spPr/>
        <p:txBody>
          <a:bodyPr/>
          <a:lstStyle/>
          <a:p>
            <a:r>
              <a:rPr lang="fr-FR" dirty="0" smtClean="0"/>
              <a:t>Ecriture</a:t>
            </a:r>
            <a:endParaRPr lang="fr-FR" dirty="0"/>
          </a:p>
        </p:txBody>
      </p:sp>
    </p:spTree>
    <p:extLst>
      <p:ext uri="{BB962C8B-B14F-4D97-AF65-F5344CB8AC3E}">
        <p14:creationId xmlns:p14="http://schemas.microsoft.com/office/powerpoint/2010/main" val="494958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wipe(down)">
                                      <p:cBhvr>
                                        <p:cTn id="13" dur="500"/>
                                        <p:tgtEl>
                                          <p:spTgt spid="5">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wipe(down)">
                                      <p:cBhvr>
                                        <p:cTn id="1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Apprentissage régulier, quotidien</a:t>
            </a:r>
          </a:p>
          <a:p>
            <a:r>
              <a:rPr lang="fr-FR" dirty="0" smtClean="0"/>
              <a:t>Projets d’écriture dans des séquences d’enseignement en lien avec la lecture</a:t>
            </a:r>
          </a:p>
          <a:p>
            <a:r>
              <a:rPr lang="fr-FR" dirty="0" smtClean="0"/>
              <a:t>Elève en tant qu’auteur</a:t>
            </a:r>
            <a:endParaRPr lang="fr-FR" dirty="0"/>
          </a:p>
        </p:txBody>
      </p:sp>
      <p:sp>
        <p:nvSpPr>
          <p:cNvPr id="3" name="Titre 2"/>
          <p:cNvSpPr>
            <a:spLocks noGrp="1"/>
          </p:cNvSpPr>
          <p:nvPr>
            <p:ph type="title"/>
          </p:nvPr>
        </p:nvSpPr>
        <p:spPr/>
        <p:txBody>
          <a:bodyPr/>
          <a:lstStyle/>
          <a:p>
            <a:r>
              <a:rPr lang="fr-FR" dirty="0" smtClean="0"/>
              <a:t>Ecriture</a:t>
            </a:r>
            <a:endParaRPr lang="fr-FR" dirty="0"/>
          </a:p>
        </p:txBody>
      </p:sp>
    </p:spTree>
    <p:extLst>
      <p:ext uri="{BB962C8B-B14F-4D97-AF65-F5344CB8AC3E}">
        <p14:creationId xmlns:p14="http://schemas.microsoft.com/office/powerpoint/2010/main" val="1687123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Les blogs</a:t>
            </a:r>
          </a:p>
          <a:p>
            <a:r>
              <a:rPr lang="fr-FR" dirty="0" smtClean="0"/>
              <a:t>Les ENT</a:t>
            </a:r>
          </a:p>
          <a:p>
            <a:r>
              <a:rPr lang="fr-FR" dirty="0" smtClean="0"/>
              <a:t>Les dispositifs nationaux:</a:t>
            </a:r>
          </a:p>
          <a:p>
            <a:pPr marL="411480" lvl="1" indent="0">
              <a:buNone/>
            </a:pPr>
            <a:r>
              <a:rPr lang="fr-FR" dirty="0" smtClean="0">
                <a:hlinkClick r:id="rId2"/>
              </a:rPr>
              <a:t>La semaine de la presse</a:t>
            </a:r>
            <a:endParaRPr lang="fr-FR" dirty="0" smtClean="0"/>
          </a:p>
          <a:p>
            <a:pPr marL="411480" lvl="1" indent="0">
              <a:buNone/>
            </a:pPr>
            <a:r>
              <a:rPr lang="fr-FR" dirty="0" smtClean="0">
                <a:hlinkClick r:id="rId3"/>
              </a:rPr>
              <a:t>Le printemps des poètes</a:t>
            </a:r>
            <a:endParaRPr lang="fr-FR" dirty="0" smtClean="0"/>
          </a:p>
          <a:p>
            <a:pPr marL="411480" lvl="1" indent="0">
              <a:buNone/>
            </a:pPr>
            <a:r>
              <a:rPr lang="fr-FR" dirty="0" smtClean="0">
                <a:hlinkClick r:id="rId4"/>
              </a:rPr>
              <a:t>Dis-moi, dix mots</a:t>
            </a:r>
            <a:endParaRPr lang="fr-FR" dirty="0" smtClean="0"/>
          </a:p>
          <a:p>
            <a:r>
              <a:rPr lang="fr-FR" dirty="0"/>
              <a:t>Des outils pour écrire</a:t>
            </a:r>
          </a:p>
          <a:p>
            <a:r>
              <a:rPr lang="fr-FR" dirty="0"/>
              <a:t>Des logiciels multimédias</a:t>
            </a:r>
          </a:p>
          <a:p>
            <a:pPr marL="0" indent="0">
              <a:buNone/>
            </a:pPr>
            <a:endParaRPr lang="fr-FR" dirty="0" smtClean="0"/>
          </a:p>
          <a:p>
            <a:pPr marL="0" indent="0">
              <a:buNone/>
            </a:pPr>
            <a:endParaRPr lang="fr-FR" dirty="0"/>
          </a:p>
        </p:txBody>
      </p:sp>
      <p:sp>
        <p:nvSpPr>
          <p:cNvPr id="3" name="Titre 2"/>
          <p:cNvSpPr>
            <a:spLocks noGrp="1"/>
          </p:cNvSpPr>
          <p:nvPr>
            <p:ph type="title"/>
          </p:nvPr>
        </p:nvSpPr>
        <p:spPr/>
        <p:txBody>
          <a:bodyPr/>
          <a:lstStyle/>
          <a:p>
            <a:r>
              <a:rPr lang="fr-FR" dirty="0" smtClean="0"/>
              <a:t>Ecrire pour communiquer</a:t>
            </a:r>
            <a:endParaRPr lang="fr-FR" dirty="0"/>
          </a:p>
        </p:txBody>
      </p:sp>
    </p:spTree>
    <p:extLst>
      <p:ext uri="{BB962C8B-B14F-4D97-AF65-F5344CB8AC3E}">
        <p14:creationId xmlns:p14="http://schemas.microsoft.com/office/powerpoint/2010/main" val="24927789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Cf. document 1</a:t>
            </a:r>
          </a:p>
          <a:p>
            <a:endParaRPr lang="fr-FR" dirty="0"/>
          </a:p>
          <a:p>
            <a:r>
              <a:rPr lang="fr-FR" dirty="0" smtClean="0">
                <a:hlinkClick r:id="rId2"/>
              </a:rPr>
              <a:t>DSDEN59</a:t>
            </a:r>
            <a:endParaRPr lang="fr-FR" dirty="0"/>
          </a:p>
        </p:txBody>
      </p:sp>
      <p:sp>
        <p:nvSpPr>
          <p:cNvPr id="3" name="Titre 2"/>
          <p:cNvSpPr>
            <a:spLocks noGrp="1"/>
          </p:cNvSpPr>
          <p:nvPr>
            <p:ph type="title"/>
          </p:nvPr>
        </p:nvSpPr>
        <p:spPr/>
        <p:txBody>
          <a:bodyPr/>
          <a:lstStyle/>
          <a:p>
            <a:r>
              <a:rPr lang="fr-FR" dirty="0" smtClean="0"/>
              <a:t>Quelques activités</a:t>
            </a:r>
            <a:endParaRPr lang="fr-FR" dirty="0"/>
          </a:p>
        </p:txBody>
      </p:sp>
    </p:spTree>
    <p:extLst>
      <p:ext uri="{BB962C8B-B14F-4D97-AF65-F5344CB8AC3E}">
        <p14:creationId xmlns:p14="http://schemas.microsoft.com/office/powerpoint/2010/main" val="3574205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Comment faire évoluer la production écrite ?</a:t>
            </a:r>
          </a:p>
          <a:p>
            <a:endParaRPr lang="fr-FR" dirty="0"/>
          </a:p>
          <a:p>
            <a:pPr marL="0" indent="0">
              <a:buNone/>
            </a:pPr>
            <a:r>
              <a:rPr lang="fr-FR" sz="3200" dirty="0" smtClean="0"/>
              <a:t>L’épaississement du texte ( </a:t>
            </a:r>
            <a:r>
              <a:rPr lang="fr-FR" sz="3200" dirty="0" err="1" smtClean="0"/>
              <a:t>Bucheton</a:t>
            </a:r>
            <a:r>
              <a:rPr lang="fr-FR" sz="3200" dirty="0" smtClean="0"/>
              <a:t> )</a:t>
            </a:r>
            <a:endParaRPr lang="fr-FR" sz="3200" dirty="0"/>
          </a:p>
        </p:txBody>
      </p:sp>
      <p:sp>
        <p:nvSpPr>
          <p:cNvPr id="3" name="Titre 2"/>
          <p:cNvSpPr>
            <a:spLocks noGrp="1"/>
          </p:cNvSpPr>
          <p:nvPr>
            <p:ph type="title"/>
          </p:nvPr>
        </p:nvSpPr>
        <p:spPr/>
        <p:txBody>
          <a:bodyPr/>
          <a:lstStyle/>
          <a:p>
            <a:r>
              <a:rPr lang="fr-FR" dirty="0" smtClean="0"/>
              <a:t>Une problématique professionnelle</a:t>
            </a:r>
            <a:endParaRPr lang="fr-FR" dirty="0"/>
          </a:p>
        </p:txBody>
      </p:sp>
    </p:spTree>
    <p:extLst>
      <p:ext uri="{BB962C8B-B14F-4D97-AF65-F5344CB8AC3E}">
        <p14:creationId xmlns:p14="http://schemas.microsoft.com/office/powerpoint/2010/main" val="709271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ircle(in)">
                                      <p:cBhvr>
                                        <p:cTn id="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4000" dirty="0" smtClean="0"/>
              <a:t>Refonder l’enseignement de l’écriture</a:t>
            </a:r>
            <a:endParaRPr lang="fr-FR" sz="4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5" y="2060848"/>
            <a:ext cx="3744416" cy="406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25314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hlinkClick r:id="rId2"/>
              </a:rPr>
              <a:t>Blog de l’école Thorez</a:t>
            </a:r>
            <a:endParaRPr lang="fr-FR" dirty="0" smtClean="0"/>
          </a:p>
          <a:p>
            <a:endParaRPr lang="fr-FR" dirty="0"/>
          </a:p>
          <a:p>
            <a:r>
              <a:rPr lang="fr-FR" dirty="0" smtClean="0">
                <a:hlinkClick r:id="rId3"/>
              </a:rPr>
              <a:t>ENT Roubaix</a:t>
            </a:r>
            <a:endParaRPr lang="fr-FR" dirty="0"/>
          </a:p>
        </p:txBody>
      </p:sp>
      <p:sp>
        <p:nvSpPr>
          <p:cNvPr id="3" name="Titre 2"/>
          <p:cNvSpPr>
            <a:spLocks noGrp="1"/>
          </p:cNvSpPr>
          <p:nvPr>
            <p:ph type="title"/>
          </p:nvPr>
        </p:nvSpPr>
        <p:spPr/>
        <p:txBody>
          <a:bodyPr/>
          <a:lstStyle/>
          <a:p>
            <a:r>
              <a:rPr lang="fr-FR" dirty="0" smtClean="0"/>
              <a:t>Blog et ENT</a:t>
            </a:r>
            <a:endParaRPr lang="fr-FR" dirty="0"/>
          </a:p>
        </p:txBody>
      </p:sp>
    </p:spTree>
    <p:extLst>
      <p:ext uri="{BB962C8B-B14F-4D97-AF65-F5344CB8AC3E}">
        <p14:creationId xmlns:p14="http://schemas.microsoft.com/office/powerpoint/2010/main" val="3240426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ivre relié">
  <a:themeElements>
    <a:clrScheme name="Livre reli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Livre reli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ivre reli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546</TotalTime>
  <Words>470</Words>
  <Application>Microsoft Office PowerPoint</Application>
  <PresentationFormat>Affichage à l'écran (4:3)</PresentationFormat>
  <Paragraphs>74</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Livre relié</vt:lpstr>
      <vt:lpstr>Rédaction et TICE</vt:lpstr>
      <vt:lpstr>Projet des programmes cycle 3</vt:lpstr>
      <vt:lpstr>Ecriture</vt:lpstr>
      <vt:lpstr>Ecriture</vt:lpstr>
      <vt:lpstr>Ecrire pour communiquer</vt:lpstr>
      <vt:lpstr>Quelques activités</vt:lpstr>
      <vt:lpstr>Une problématique professionnelle</vt:lpstr>
      <vt:lpstr>Refonder l’enseignement de l’écriture</vt:lpstr>
      <vt:lpstr>Blog et ENT</vt:lpstr>
      <vt:lpstr>Logiciels multimédia</vt:lpstr>
      <vt:lpstr>Open office</vt:lpstr>
      <vt:lpstr>2 gratuiciels</vt:lpstr>
      <vt:lpstr>Le logiciel photorécit</vt:lpstr>
      <vt:lpstr>Importer des images</vt:lpstr>
      <vt:lpstr>Ajouter du texte</vt:lpstr>
      <vt:lpstr>Présenter et personnaliser</vt:lpstr>
      <vt:lpstr>Animations et transitions</vt:lpstr>
      <vt:lpstr>Ajouter du son</vt:lpstr>
      <vt:lpstr>Enregistrez le récit</vt:lpstr>
      <vt:lpstr>Démonstration du logiciel Photorécit</vt:lpstr>
      <vt:lpstr>Ressources gratuites pour enrichir les productions</vt:lpstr>
      <vt:lpstr>Tutoriel Photo récit 3</vt:lpstr>
      <vt:lpstr>Mise en situation</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Rédaction et TICE</dc:title>
  <dc:creator>Mehdi</dc:creator>
  <cp:lastModifiedBy>Mehdi</cp:lastModifiedBy>
  <cp:revision>42</cp:revision>
  <dcterms:created xsi:type="dcterms:W3CDTF">2015-10-05T08:51:37Z</dcterms:created>
  <dcterms:modified xsi:type="dcterms:W3CDTF">2015-10-13T12:14:29Z</dcterms:modified>
</cp:coreProperties>
</file>